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4" r:id="rId4"/>
  </p:sldMasterIdLst>
  <p:notesMasterIdLst>
    <p:notesMasterId r:id="rId23"/>
  </p:notesMasterIdLst>
  <p:handoutMasterIdLst>
    <p:handoutMasterId r:id="rId24"/>
  </p:handoutMasterIdLst>
  <p:sldIdLst>
    <p:sldId id="531" r:id="rId5"/>
    <p:sldId id="554" r:id="rId6"/>
    <p:sldId id="582" r:id="rId7"/>
    <p:sldId id="545" r:id="rId8"/>
    <p:sldId id="583" r:id="rId9"/>
    <p:sldId id="586" r:id="rId10"/>
    <p:sldId id="587" r:id="rId11"/>
    <p:sldId id="557" r:id="rId12"/>
    <p:sldId id="571" r:id="rId13"/>
    <p:sldId id="526" r:id="rId14"/>
    <p:sldId id="528" r:id="rId15"/>
    <p:sldId id="558" r:id="rId16"/>
    <p:sldId id="584" r:id="rId17"/>
    <p:sldId id="585" r:id="rId18"/>
    <p:sldId id="532" r:id="rId19"/>
    <p:sldId id="544" r:id="rId20"/>
    <p:sldId id="529" r:id="rId21"/>
    <p:sldId id="555" r:id="rId22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C4939FB-B2B5-9E46-A40E-4543DCC14D04}">
          <p14:sldIdLst>
            <p14:sldId id="531"/>
            <p14:sldId id="554"/>
            <p14:sldId id="582"/>
            <p14:sldId id="545"/>
            <p14:sldId id="583"/>
            <p14:sldId id="586"/>
            <p14:sldId id="587"/>
            <p14:sldId id="557"/>
            <p14:sldId id="571"/>
            <p14:sldId id="526"/>
            <p14:sldId id="528"/>
            <p14:sldId id="558"/>
            <p14:sldId id="584"/>
            <p14:sldId id="585"/>
            <p14:sldId id="532"/>
            <p14:sldId id="544"/>
            <p14:sldId id="529"/>
            <p14:sldId id="55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549"/>
    <a:srgbClr val="E7942E"/>
    <a:srgbClr val="FCB8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2C3070-DAFB-43EF-9B49-8D2C95F0E9AE}" v="178" dt="2023-11-02T04:15:17.28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>
        <p:scale>
          <a:sx n="100" d="100"/>
          <a:sy n="100" d="100"/>
        </p:scale>
        <p:origin x="954" y="2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eng, Zezhen" userId="38449def-f6cf-4ba8-9f03-ccb77ce188ad" providerId="ADAL" clId="{162C3070-DAFB-43EF-9B49-8D2C95F0E9AE}"/>
    <pc:docChg chg="undo redo custSel addSld delSld modSld sldOrd modSection">
      <pc:chgData name="Cheng, Zezhen" userId="38449def-f6cf-4ba8-9f03-ccb77ce188ad" providerId="ADAL" clId="{162C3070-DAFB-43EF-9B49-8D2C95F0E9AE}" dt="2023-11-02T15:52:51.855" v="1516" actId="20577"/>
      <pc:docMkLst>
        <pc:docMk/>
      </pc:docMkLst>
      <pc:sldChg chg="addSp delSp modSp add mod">
        <pc:chgData name="Cheng, Zezhen" userId="38449def-f6cf-4ba8-9f03-ccb77ce188ad" providerId="ADAL" clId="{162C3070-DAFB-43EF-9B49-8D2C95F0E9AE}" dt="2023-11-02T04:15:46.439" v="1513" actId="1076"/>
        <pc:sldMkLst>
          <pc:docMk/>
          <pc:sldMk cId="1077131163" sldId="526"/>
        </pc:sldMkLst>
        <pc:spChg chg="del">
          <ac:chgData name="Cheng, Zezhen" userId="38449def-f6cf-4ba8-9f03-ccb77ce188ad" providerId="ADAL" clId="{162C3070-DAFB-43EF-9B49-8D2C95F0E9AE}" dt="2023-11-02T04:13:47.738" v="1491" actId="478"/>
          <ac:spMkLst>
            <pc:docMk/>
            <pc:sldMk cId="1077131163" sldId="526"/>
            <ac:spMk id="2" creationId="{7F4ECB41-E7BF-4F38-86F7-2C2982996C91}"/>
          </ac:spMkLst>
        </pc:spChg>
        <pc:spChg chg="add mod">
          <ac:chgData name="Cheng, Zezhen" userId="38449def-f6cf-4ba8-9f03-ccb77ce188ad" providerId="ADAL" clId="{162C3070-DAFB-43EF-9B49-8D2C95F0E9AE}" dt="2023-11-02T04:15:46.439" v="1513" actId="1076"/>
          <ac:spMkLst>
            <pc:docMk/>
            <pc:sldMk cId="1077131163" sldId="526"/>
            <ac:spMk id="4" creationId="{9C3BB8AD-DD11-57D4-295F-EFBC2384B233}"/>
          </ac:spMkLst>
        </pc:spChg>
        <pc:spChg chg="mod">
          <ac:chgData name="Cheng, Zezhen" userId="38449def-f6cf-4ba8-9f03-ccb77ce188ad" providerId="ADAL" clId="{162C3070-DAFB-43EF-9B49-8D2C95F0E9AE}" dt="2023-11-02T04:15:03.721" v="1504" actId="20577"/>
          <ac:spMkLst>
            <pc:docMk/>
            <pc:sldMk cId="1077131163" sldId="526"/>
            <ac:spMk id="5" creationId="{5F6AE739-9EC1-4741-8716-4D9B9A14898A}"/>
          </ac:spMkLst>
        </pc:spChg>
        <pc:spChg chg="mod">
          <ac:chgData name="Cheng, Zezhen" userId="38449def-f6cf-4ba8-9f03-ccb77ce188ad" providerId="ADAL" clId="{162C3070-DAFB-43EF-9B49-8D2C95F0E9AE}" dt="2023-11-02T04:13:45.069" v="1490" actId="6549"/>
          <ac:spMkLst>
            <pc:docMk/>
            <pc:sldMk cId="1077131163" sldId="526"/>
            <ac:spMk id="7" creationId="{19D433A0-8CBA-4535-8563-9F4EE2F3759A}"/>
          </ac:spMkLst>
        </pc:spChg>
        <pc:spChg chg="mod">
          <ac:chgData name="Cheng, Zezhen" userId="38449def-f6cf-4ba8-9f03-ccb77ce188ad" providerId="ADAL" clId="{162C3070-DAFB-43EF-9B49-8D2C95F0E9AE}" dt="2023-11-02T04:14:48.312" v="1501" actId="14100"/>
          <ac:spMkLst>
            <pc:docMk/>
            <pc:sldMk cId="1077131163" sldId="526"/>
            <ac:spMk id="9" creationId="{992E69F6-B4F3-4256-9FD9-08CCEE92AB7D}"/>
          </ac:spMkLst>
        </pc:spChg>
        <pc:spChg chg="mod">
          <ac:chgData name="Cheng, Zezhen" userId="38449def-f6cf-4ba8-9f03-ccb77ce188ad" providerId="ADAL" clId="{162C3070-DAFB-43EF-9B49-8D2C95F0E9AE}" dt="2023-11-02T04:14:55.496" v="1503" actId="14100"/>
          <ac:spMkLst>
            <pc:docMk/>
            <pc:sldMk cId="1077131163" sldId="526"/>
            <ac:spMk id="10" creationId="{4540EBC6-2D25-40FB-A56E-1E330786F08D}"/>
          </ac:spMkLst>
        </pc:spChg>
        <pc:spChg chg="del">
          <ac:chgData name="Cheng, Zezhen" userId="38449def-f6cf-4ba8-9f03-ccb77ce188ad" providerId="ADAL" clId="{162C3070-DAFB-43EF-9B49-8D2C95F0E9AE}" dt="2023-11-02T04:14:31.254" v="1498" actId="478"/>
          <ac:spMkLst>
            <pc:docMk/>
            <pc:sldMk cId="1077131163" sldId="526"/>
            <ac:spMk id="42" creationId="{462E114A-CB46-8374-7509-CC075167EAF1}"/>
          </ac:spMkLst>
        </pc:spChg>
        <pc:spChg chg="mod">
          <ac:chgData name="Cheng, Zezhen" userId="38449def-f6cf-4ba8-9f03-ccb77ce188ad" providerId="ADAL" clId="{162C3070-DAFB-43EF-9B49-8D2C95F0E9AE}" dt="2023-11-02T04:15:33.681" v="1511" actId="207"/>
          <ac:spMkLst>
            <pc:docMk/>
            <pc:sldMk cId="1077131163" sldId="526"/>
            <ac:spMk id="56" creationId="{A1A618FF-8259-9E21-A65B-42BAEDFC1CF5}"/>
          </ac:spMkLst>
        </pc:spChg>
        <pc:spChg chg="mod">
          <ac:chgData name="Cheng, Zezhen" userId="38449def-f6cf-4ba8-9f03-ccb77ce188ad" providerId="ADAL" clId="{162C3070-DAFB-43EF-9B49-8D2C95F0E9AE}" dt="2023-11-02T04:15:33.681" v="1511" actId="207"/>
          <ac:spMkLst>
            <pc:docMk/>
            <pc:sldMk cId="1077131163" sldId="526"/>
            <ac:spMk id="57" creationId="{3ABD069C-0BF0-27F1-8ED1-80B4CF05676E}"/>
          </ac:spMkLst>
        </pc:spChg>
        <pc:spChg chg="mod">
          <ac:chgData name="Cheng, Zezhen" userId="38449def-f6cf-4ba8-9f03-ccb77ce188ad" providerId="ADAL" clId="{162C3070-DAFB-43EF-9B49-8D2C95F0E9AE}" dt="2023-11-02T04:15:40.851" v="1512" actId="14100"/>
          <ac:spMkLst>
            <pc:docMk/>
            <pc:sldMk cId="1077131163" sldId="526"/>
            <ac:spMk id="58" creationId="{E62ADD2D-9524-551F-7CFF-A20B38C048C1}"/>
          </ac:spMkLst>
        </pc:spChg>
        <pc:grpChg chg="del">
          <ac:chgData name="Cheng, Zezhen" userId="38449def-f6cf-4ba8-9f03-ccb77ce188ad" providerId="ADAL" clId="{162C3070-DAFB-43EF-9B49-8D2C95F0E9AE}" dt="2023-11-02T04:13:52.647" v="1493" actId="478"/>
          <ac:grpSpMkLst>
            <pc:docMk/>
            <pc:sldMk cId="1077131163" sldId="526"/>
            <ac:grpSpMk id="50" creationId="{91A17855-D163-6A8F-2386-C6F6BCECEA42}"/>
          </ac:grpSpMkLst>
        </pc:grpChg>
        <pc:grpChg chg="mod">
          <ac:chgData name="Cheng, Zezhen" userId="38449def-f6cf-4ba8-9f03-ccb77ce188ad" providerId="ADAL" clId="{162C3070-DAFB-43EF-9B49-8D2C95F0E9AE}" dt="2023-11-02T04:15:22.785" v="1507" actId="14100"/>
          <ac:grpSpMkLst>
            <pc:docMk/>
            <pc:sldMk cId="1077131163" sldId="526"/>
            <ac:grpSpMk id="55" creationId="{FD93A069-C617-DB70-9B27-1E823CE038B0}"/>
          </ac:grpSpMkLst>
        </pc:grpChg>
        <pc:picChg chg="del">
          <ac:chgData name="Cheng, Zezhen" userId="38449def-f6cf-4ba8-9f03-ccb77ce188ad" providerId="ADAL" clId="{162C3070-DAFB-43EF-9B49-8D2C95F0E9AE}" dt="2023-11-02T04:13:42.069" v="1489" actId="478"/>
          <ac:picMkLst>
            <pc:docMk/>
            <pc:sldMk cId="1077131163" sldId="526"/>
            <ac:picMk id="3" creationId="{E7095F40-3A7E-D65F-BAD4-C4BF04E58981}"/>
          </ac:picMkLst>
        </pc:picChg>
        <pc:picChg chg="del">
          <ac:chgData name="Cheng, Zezhen" userId="38449def-f6cf-4ba8-9f03-ccb77ce188ad" providerId="ADAL" clId="{162C3070-DAFB-43EF-9B49-8D2C95F0E9AE}" dt="2023-11-02T04:13:53.679" v="1494" actId="478"/>
          <ac:picMkLst>
            <pc:docMk/>
            <pc:sldMk cId="1077131163" sldId="526"/>
            <ac:picMk id="12" creationId="{C28B3641-146F-D2B9-16AC-550A89B8F21C}"/>
          </ac:picMkLst>
        </pc:picChg>
        <pc:picChg chg="mod">
          <ac:chgData name="Cheng, Zezhen" userId="38449def-f6cf-4ba8-9f03-ccb77ce188ad" providerId="ADAL" clId="{162C3070-DAFB-43EF-9B49-8D2C95F0E9AE}" dt="2023-11-02T04:15:28.439" v="1510" actId="14100"/>
          <ac:picMkLst>
            <pc:docMk/>
            <pc:sldMk cId="1077131163" sldId="526"/>
            <ac:picMk id="54" creationId="{620D557D-94B9-0566-8F54-813C44CEEAF5}"/>
          </ac:picMkLst>
        </pc:picChg>
        <pc:picChg chg="del">
          <ac:chgData name="Cheng, Zezhen" userId="38449def-f6cf-4ba8-9f03-ccb77ce188ad" providerId="ADAL" clId="{162C3070-DAFB-43EF-9B49-8D2C95F0E9AE}" dt="2023-11-02T04:13:48.639" v="1492" actId="478"/>
          <ac:picMkLst>
            <pc:docMk/>
            <pc:sldMk cId="1077131163" sldId="526"/>
            <ac:picMk id="62" creationId="{6E6B08AA-C106-BE78-2F71-34A24C9BF330}"/>
          </ac:picMkLst>
        </pc:picChg>
      </pc:sldChg>
      <pc:sldChg chg="add">
        <pc:chgData name="Cheng, Zezhen" userId="38449def-f6cf-4ba8-9f03-ccb77ce188ad" providerId="ADAL" clId="{162C3070-DAFB-43EF-9B49-8D2C95F0E9AE}" dt="2023-11-02T04:12:13" v="1455"/>
        <pc:sldMkLst>
          <pc:docMk/>
          <pc:sldMk cId="3220730151" sldId="528"/>
        </pc:sldMkLst>
      </pc:sldChg>
      <pc:sldChg chg="addSp delSp modSp mod">
        <pc:chgData name="Cheng, Zezhen" userId="38449def-f6cf-4ba8-9f03-ccb77ce188ad" providerId="ADAL" clId="{162C3070-DAFB-43EF-9B49-8D2C95F0E9AE}" dt="2023-10-31T23:25:53.098" v="146" actId="1076"/>
        <pc:sldMkLst>
          <pc:docMk/>
          <pc:sldMk cId="2249476874" sldId="531"/>
        </pc:sldMkLst>
        <pc:spChg chg="mod">
          <ac:chgData name="Cheng, Zezhen" userId="38449def-f6cf-4ba8-9f03-ccb77ce188ad" providerId="ADAL" clId="{162C3070-DAFB-43EF-9B49-8D2C95F0E9AE}" dt="2023-10-31T23:01:32.726" v="3" actId="27636"/>
          <ac:spMkLst>
            <pc:docMk/>
            <pc:sldMk cId="2249476874" sldId="531"/>
            <ac:spMk id="2" creationId="{8BA1A8E5-C1E4-41B2-A8A3-59932142B7DD}"/>
          </ac:spMkLst>
        </pc:spChg>
        <pc:spChg chg="mod">
          <ac:chgData name="Cheng, Zezhen" userId="38449def-f6cf-4ba8-9f03-ccb77ce188ad" providerId="ADAL" clId="{162C3070-DAFB-43EF-9B49-8D2C95F0E9AE}" dt="2023-10-31T23:21:34.720" v="112" actId="1076"/>
          <ac:spMkLst>
            <pc:docMk/>
            <pc:sldMk cId="2249476874" sldId="531"/>
            <ac:spMk id="4" creationId="{CD4F985F-1DF3-4379-AFA7-C34DFF2F4937}"/>
          </ac:spMkLst>
        </pc:spChg>
        <pc:spChg chg="add mod">
          <ac:chgData name="Cheng, Zezhen" userId="38449def-f6cf-4ba8-9f03-ccb77ce188ad" providerId="ADAL" clId="{162C3070-DAFB-43EF-9B49-8D2C95F0E9AE}" dt="2023-10-31T23:24:37.917" v="134" actId="1076"/>
          <ac:spMkLst>
            <pc:docMk/>
            <pc:sldMk cId="2249476874" sldId="531"/>
            <ac:spMk id="9" creationId="{D23625BE-9B2A-650A-0327-E6E7F4AD81E6}"/>
          </ac:spMkLst>
        </pc:spChg>
        <pc:spChg chg="add mod">
          <ac:chgData name="Cheng, Zezhen" userId="38449def-f6cf-4ba8-9f03-ccb77ce188ad" providerId="ADAL" clId="{162C3070-DAFB-43EF-9B49-8D2C95F0E9AE}" dt="2023-10-31T23:25:28.039" v="139" actId="14100"/>
          <ac:spMkLst>
            <pc:docMk/>
            <pc:sldMk cId="2249476874" sldId="531"/>
            <ac:spMk id="13" creationId="{3B5171B5-6DE7-277E-668A-6DE69B76077A}"/>
          </ac:spMkLst>
        </pc:spChg>
        <pc:spChg chg="add del">
          <ac:chgData name="Cheng, Zezhen" userId="38449def-f6cf-4ba8-9f03-ccb77ce188ad" providerId="ADAL" clId="{162C3070-DAFB-43EF-9B49-8D2C95F0E9AE}" dt="2023-10-31T23:22:27.630" v="116" actId="22"/>
          <ac:spMkLst>
            <pc:docMk/>
            <pc:sldMk cId="2249476874" sldId="531"/>
            <ac:spMk id="15" creationId="{85F16BC7-0D15-28CD-080F-1F82FA14265A}"/>
          </ac:spMkLst>
        </pc:spChg>
        <pc:picChg chg="add mod">
          <ac:chgData name="Cheng, Zezhen" userId="38449def-f6cf-4ba8-9f03-ccb77ce188ad" providerId="ADAL" clId="{162C3070-DAFB-43EF-9B49-8D2C95F0E9AE}" dt="2023-10-31T23:04:28.575" v="13"/>
          <ac:picMkLst>
            <pc:docMk/>
            <pc:sldMk cId="2249476874" sldId="531"/>
            <ac:picMk id="3" creationId="{36AB76B9-42E6-696D-41C5-490613FB7EB7}"/>
          </ac:picMkLst>
        </pc:picChg>
        <pc:picChg chg="add del mod">
          <ac:chgData name="Cheng, Zezhen" userId="38449def-f6cf-4ba8-9f03-ccb77ce188ad" providerId="ADAL" clId="{162C3070-DAFB-43EF-9B49-8D2C95F0E9AE}" dt="2023-10-31T23:06:27.833" v="15"/>
          <ac:picMkLst>
            <pc:docMk/>
            <pc:sldMk cId="2249476874" sldId="531"/>
            <ac:picMk id="5" creationId="{15A3FEC9-A969-0245-E664-49E55503B6D8}"/>
          </ac:picMkLst>
        </pc:picChg>
        <pc:picChg chg="add del mod">
          <ac:chgData name="Cheng, Zezhen" userId="38449def-f6cf-4ba8-9f03-ccb77ce188ad" providerId="ADAL" clId="{162C3070-DAFB-43EF-9B49-8D2C95F0E9AE}" dt="2023-10-31T23:06:29.589" v="17"/>
          <ac:picMkLst>
            <pc:docMk/>
            <pc:sldMk cId="2249476874" sldId="531"/>
            <ac:picMk id="6" creationId="{94B93CAC-525D-A4A3-197E-F8DDB01D569E}"/>
          </ac:picMkLst>
        </pc:picChg>
        <pc:picChg chg="add mod">
          <ac:chgData name="Cheng, Zezhen" userId="38449def-f6cf-4ba8-9f03-ccb77ce188ad" providerId="ADAL" clId="{162C3070-DAFB-43EF-9B49-8D2C95F0E9AE}" dt="2023-10-31T23:24:37.917" v="134" actId="1076"/>
          <ac:picMkLst>
            <pc:docMk/>
            <pc:sldMk cId="2249476874" sldId="531"/>
            <ac:picMk id="7" creationId="{34009FDE-D1E6-8F63-1385-CFE88F076FAA}"/>
          </ac:picMkLst>
        </pc:picChg>
        <pc:picChg chg="add mod">
          <ac:chgData name="Cheng, Zezhen" userId="38449def-f6cf-4ba8-9f03-ccb77ce188ad" providerId="ADAL" clId="{162C3070-DAFB-43EF-9B49-8D2C95F0E9AE}" dt="2023-10-31T23:24:37.917" v="134" actId="1076"/>
          <ac:picMkLst>
            <pc:docMk/>
            <pc:sldMk cId="2249476874" sldId="531"/>
            <ac:picMk id="8" creationId="{E97A9ECE-F266-D0AB-5B4C-D4D263ADBD3B}"/>
          </ac:picMkLst>
        </pc:picChg>
        <pc:picChg chg="add del mod">
          <ac:chgData name="Cheng, Zezhen" userId="38449def-f6cf-4ba8-9f03-ccb77ce188ad" providerId="ADAL" clId="{162C3070-DAFB-43EF-9B49-8D2C95F0E9AE}" dt="2023-10-31T23:07:25.863" v="33" actId="478"/>
          <ac:picMkLst>
            <pc:docMk/>
            <pc:sldMk cId="2249476874" sldId="531"/>
            <ac:picMk id="11" creationId="{D06F107B-F700-96B6-6F5B-B2A9A430821F}"/>
          </ac:picMkLst>
        </pc:picChg>
        <pc:picChg chg="add mod">
          <ac:chgData name="Cheng, Zezhen" userId="38449def-f6cf-4ba8-9f03-ccb77ce188ad" providerId="ADAL" clId="{162C3070-DAFB-43EF-9B49-8D2C95F0E9AE}" dt="2023-10-31T23:25:44.725" v="144" actId="1076"/>
          <ac:picMkLst>
            <pc:docMk/>
            <pc:sldMk cId="2249476874" sldId="531"/>
            <ac:picMk id="12" creationId="{07214ADB-4DF9-9838-C485-2B5EA4C2942C}"/>
          </ac:picMkLst>
        </pc:picChg>
        <pc:picChg chg="mod">
          <ac:chgData name="Cheng, Zezhen" userId="38449def-f6cf-4ba8-9f03-ccb77ce188ad" providerId="ADAL" clId="{162C3070-DAFB-43EF-9B49-8D2C95F0E9AE}" dt="2023-10-31T23:23:05.303" v="125" actId="1076"/>
          <ac:picMkLst>
            <pc:docMk/>
            <pc:sldMk cId="2249476874" sldId="531"/>
            <ac:picMk id="19" creationId="{80D71F78-E061-C101-E414-78714BCC33BE}"/>
          </ac:picMkLst>
        </pc:picChg>
        <pc:picChg chg="mod">
          <ac:chgData name="Cheng, Zezhen" userId="38449def-f6cf-4ba8-9f03-ccb77ce188ad" providerId="ADAL" clId="{162C3070-DAFB-43EF-9B49-8D2C95F0E9AE}" dt="2023-10-31T23:23:04.104" v="124" actId="1076"/>
          <ac:picMkLst>
            <pc:docMk/>
            <pc:sldMk cId="2249476874" sldId="531"/>
            <ac:picMk id="24" creationId="{28927636-4562-F155-7B61-75BFC07E4F00}"/>
          </ac:picMkLst>
        </pc:picChg>
        <pc:picChg chg="del">
          <ac:chgData name="Cheng, Zezhen" userId="38449def-f6cf-4ba8-9f03-ccb77ce188ad" providerId="ADAL" clId="{162C3070-DAFB-43EF-9B49-8D2C95F0E9AE}" dt="2023-10-31T23:06:47.971" v="20" actId="478"/>
          <ac:picMkLst>
            <pc:docMk/>
            <pc:sldMk cId="2249476874" sldId="531"/>
            <ac:picMk id="25" creationId="{6CE5FEFB-2EC4-B279-478C-56076A14EC59}"/>
          </ac:picMkLst>
        </pc:picChg>
        <pc:picChg chg="del">
          <ac:chgData name="Cheng, Zezhen" userId="38449def-f6cf-4ba8-9f03-ccb77ce188ad" providerId="ADAL" clId="{162C3070-DAFB-43EF-9B49-8D2C95F0E9AE}" dt="2023-10-31T23:06:35.756" v="19" actId="478"/>
          <ac:picMkLst>
            <pc:docMk/>
            <pc:sldMk cId="2249476874" sldId="531"/>
            <ac:picMk id="26" creationId="{82C86ED7-DE46-7167-653C-FDAA3AC5097E}"/>
          </ac:picMkLst>
        </pc:picChg>
        <pc:picChg chg="mod">
          <ac:chgData name="Cheng, Zezhen" userId="38449def-f6cf-4ba8-9f03-ccb77ce188ad" providerId="ADAL" clId="{162C3070-DAFB-43EF-9B49-8D2C95F0E9AE}" dt="2023-10-31T23:25:53.098" v="146" actId="1076"/>
          <ac:picMkLst>
            <pc:docMk/>
            <pc:sldMk cId="2249476874" sldId="531"/>
            <ac:picMk id="27" creationId="{E9BB4724-4A22-9BEE-EAF7-732162290967}"/>
          </ac:picMkLst>
        </pc:picChg>
        <pc:picChg chg="del">
          <ac:chgData name="Cheng, Zezhen" userId="38449def-f6cf-4ba8-9f03-ccb77ce188ad" providerId="ADAL" clId="{162C3070-DAFB-43EF-9B49-8D2C95F0E9AE}" dt="2023-10-31T23:06:32.836" v="18" actId="478"/>
          <ac:picMkLst>
            <pc:docMk/>
            <pc:sldMk cId="2249476874" sldId="531"/>
            <ac:picMk id="28" creationId="{6E5DE3E1-4848-834D-F9B0-314902E09E41}"/>
          </ac:picMkLst>
        </pc:picChg>
        <pc:picChg chg="add mod">
          <ac:chgData name="Cheng, Zezhen" userId="38449def-f6cf-4ba8-9f03-ccb77ce188ad" providerId="ADAL" clId="{162C3070-DAFB-43EF-9B49-8D2C95F0E9AE}" dt="2023-10-31T23:25:49.472" v="145" actId="1076"/>
          <ac:picMkLst>
            <pc:docMk/>
            <pc:sldMk cId="2249476874" sldId="531"/>
            <ac:picMk id="1026" creationId="{987E688B-0D7F-F4A3-387B-9D9A266BCA82}"/>
          </ac:picMkLst>
        </pc:picChg>
        <pc:picChg chg="add mod">
          <ac:chgData name="Cheng, Zezhen" userId="38449def-f6cf-4ba8-9f03-ccb77ce188ad" providerId="ADAL" clId="{162C3070-DAFB-43EF-9B49-8D2C95F0E9AE}" dt="2023-10-31T23:25:40.263" v="142" actId="1076"/>
          <ac:picMkLst>
            <pc:docMk/>
            <pc:sldMk cId="2249476874" sldId="531"/>
            <ac:picMk id="1028" creationId="{8659022F-DB4D-D547-DEDB-06B2567B8990}"/>
          </ac:picMkLst>
        </pc:picChg>
        <pc:picChg chg="add mod">
          <ac:chgData name="Cheng, Zezhen" userId="38449def-f6cf-4ba8-9f03-ccb77ce188ad" providerId="ADAL" clId="{162C3070-DAFB-43EF-9B49-8D2C95F0E9AE}" dt="2023-10-31T23:25:43.466" v="143" actId="1076"/>
          <ac:picMkLst>
            <pc:docMk/>
            <pc:sldMk cId="2249476874" sldId="531"/>
            <ac:picMk id="1030" creationId="{52B59CBB-986D-A05E-0C67-2A3EA9F5B47B}"/>
          </ac:picMkLst>
        </pc:picChg>
      </pc:sldChg>
      <pc:sldChg chg="ord">
        <pc:chgData name="Cheng, Zezhen" userId="38449def-f6cf-4ba8-9f03-ccb77ce188ad" providerId="ADAL" clId="{162C3070-DAFB-43EF-9B49-8D2C95F0E9AE}" dt="2023-10-31T23:36:31.735" v="148"/>
        <pc:sldMkLst>
          <pc:docMk/>
          <pc:sldMk cId="3333158256" sldId="532"/>
        </pc:sldMkLst>
      </pc:sldChg>
      <pc:sldChg chg="ord">
        <pc:chgData name="Cheng, Zezhen" userId="38449def-f6cf-4ba8-9f03-ccb77ce188ad" providerId="ADAL" clId="{162C3070-DAFB-43EF-9B49-8D2C95F0E9AE}" dt="2023-10-31T23:45:17.981" v="159"/>
        <pc:sldMkLst>
          <pc:docMk/>
          <pc:sldMk cId="1500617852" sldId="544"/>
        </pc:sldMkLst>
      </pc:sldChg>
      <pc:sldChg chg="addSp delSp modSp mod ord modAnim">
        <pc:chgData name="Cheng, Zezhen" userId="38449def-f6cf-4ba8-9f03-ccb77ce188ad" providerId="ADAL" clId="{162C3070-DAFB-43EF-9B49-8D2C95F0E9AE}" dt="2023-11-01T22:39:51.612" v="1251" actId="20577"/>
        <pc:sldMkLst>
          <pc:docMk/>
          <pc:sldMk cId="3782525003" sldId="545"/>
        </pc:sldMkLst>
        <pc:spChg chg="add mod">
          <ac:chgData name="Cheng, Zezhen" userId="38449def-f6cf-4ba8-9f03-ccb77ce188ad" providerId="ADAL" clId="{162C3070-DAFB-43EF-9B49-8D2C95F0E9AE}" dt="2023-11-01T22:39:47.961" v="1245" actId="20577"/>
          <ac:spMkLst>
            <pc:docMk/>
            <pc:sldMk cId="3782525003" sldId="545"/>
            <ac:spMk id="4" creationId="{49FAFFE1-D1F4-06D9-9EF4-51C366F07095}"/>
          </ac:spMkLst>
        </pc:spChg>
        <pc:spChg chg="mod">
          <ac:chgData name="Cheng, Zezhen" userId="38449def-f6cf-4ba8-9f03-ccb77ce188ad" providerId="ADAL" clId="{162C3070-DAFB-43EF-9B49-8D2C95F0E9AE}" dt="2023-10-31T23:44:49.861" v="157" actId="20577"/>
          <ac:spMkLst>
            <pc:docMk/>
            <pc:sldMk cId="3782525003" sldId="545"/>
            <ac:spMk id="5" creationId="{BD4F3429-705B-4E7C-90EF-F2B278BE8808}"/>
          </ac:spMkLst>
        </pc:spChg>
        <pc:spChg chg="add del mod">
          <ac:chgData name="Cheng, Zezhen" userId="38449def-f6cf-4ba8-9f03-ccb77ce188ad" providerId="ADAL" clId="{162C3070-DAFB-43EF-9B49-8D2C95F0E9AE}" dt="2023-11-01T19:03:02.749" v="335"/>
          <ac:spMkLst>
            <pc:docMk/>
            <pc:sldMk cId="3782525003" sldId="545"/>
            <ac:spMk id="8" creationId="{507F2163-7D41-99E1-DA3C-4E826D805E8C}"/>
          </ac:spMkLst>
        </pc:spChg>
        <pc:spChg chg="add mod">
          <ac:chgData name="Cheng, Zezhen" userId="38449def-f6cf-4ba8-9f03-ccb77ce188ad" providerId="ADAL" clId="{162C3070-DAFB-43EF-9B49-8D2C95F0E9AE}" dt="2023-11-01T22:39:51.612" v="1251" actId="20577"/>
          <ac:spMkLst>
            <pc:docMk/>
            <pc:sldMk cId="3782525003" sldId="545"/>
            <ac:spMk id="9" creationId="{8554A8B6-3515-AEDD-4103-BB810D5266E2}"/>
          </ac:spMkLst>
        </pc:spChg>
        <pc:spChg chg="add mod">
          <ac:chgData name="Cheng, Zezhen" userId="38449def-f6cf-4ba8-9f03-ccb77ce188ad" providerId="ADAL" clId="{162C3070-DAFB-43EF-9B49-8D2C95F0E9AE}" dt="2023-11-01T19:05:08.256" v="341" actId="693"/>
          <ac:spMkLst>
            <pc:docMk/>
            <pc:sldMk cId="3782525003" sldId="545"/>
            <ac:spMk id="10" creationId="{DDADE4C2-C1CD-4EE4-DF62-E25AAF6951D2}"/>
          </ac:spMkLst>
        </pc:spChg>
        <pc:spChg chg="add mod">
          <ac:chgData name="Cheng, Zezhen" userId="38449def-f6cf-4ba8-9f03-ccb77ce188ad" providerId="ADAL" clId="{162C3070-DAFB-43EF-9B49-8D2C95F0E9AE}" dt="2023-11-01T19:05:41.383" v="346" actId="14100"/>
          <ac:spMkLst>
            <pc:docMk/>
            <pc:sldMk cId="3782525003" sldId="545"/>
            <ac:spMk id="11" creationId="{5B9A40FE-E065-7D01-114A-71050C9ACC5F}"/>
          </ac:spMkLst>
        </pc:spChg>
        <pc:picChg chg="mod">
          <ac:chgData name="Cheng, Zezhen" userId="38449def-f6cf-4ba8-9f03-ccb77ce188ad" providerId="ADAL" clId="{162C3070-DAFB-43EF-9B49-8D2C95F0E9AE}" dt="2023-11-01T19:03:18.489" v="337" actId="1076"/>
          <ac:picMkLst>
            <pc:docMk/>
            <pc:sldMk cId="3782525003" sldId="545"/>
            <ac:picMk id="6" creationId="{65D63C71-8F32-6082-10F1-C037E2BDAFC6}"/>
          </ac:picMkLst>
        </pc:picChg>
      </pc:sldChg>
      <pc:sldChg chg="addSp delSp modSp mod modAnim">
        <pc:chgData name="Cheng, Zezhen" userId="38449def-f6cf-4ba8-9f03-ccb77ce188ad" providerId="ADAL" clId="{162C3070-DAFB-43EF-9B49-8D2C95F0E9AE}" dt="2023-11-01T18:24:24.595" v="305" actId="1076"/>
        <pc:sldMkLst>
          <pc:docMk/>
          <pc:sldMk cId="82313703" sldId="554"/>
        </pc:sldMkLst>
        <pc:spChg chg="del">
          <ac:chgData name="Cheng, Zezhen" userId="38449def-f6cf-4ba8-9f03-ccb77ce188ad" providerId="ADAL" clId="{162C3070-DAFB-43EF-9B49-8D2C95F0E9AE}" dt="2023-11-01T18:08:54.868" v="217" actId="478"/>
          <ac:spMkLst>
            <pc:docMk/>
            <pc:sldMk cId="82313703" sldId="554"/>
            <ac:spMk id="6" creationId="{15546D85-F592-69CB-4D59-9BBC35BF3243}"/>
          </ac:spMkLst>
        </pc:spChg>
        <pc:spChg chg="add mod">
          <ac:chgData name="Cheng, Zezhen" userId="38449def-f6cf-4ba8-9f03-ccb77ce188ad" providerId="ADAL" clId="{162C3070-DAFB-43EF-9B49-8D2C95F0E9AE}" dt="2023-11-01T18:24:19.593" v="304" actId="1076"/>
          <ac:spMkLst>
            <pc:docMk/>
            <pc:sldMk cId="82313703" sldId="554"/>
            <ac:spMk id="14" creationId="{538D4E80-B846-8B8F-CD09-12C9164975DF}"/>
          </ac:spMkLst>
        </pc:spChg>
        <pc:spChg chg="mod">
          <ac:chgData name="Cheng, Zezhen" userId="38449def-f6cf-4ba8-9f03-ccb77ce188ad" providerId="ADAL" clId="{162C3070-DAFB-43EF-9B49-8D2C95F0E9AE}" dt="2023-11-01T18:21:31.177" v="285" actId="1076"/>
          <ac:spMkLst>
            <pc:docMk/>
            <pc:sldMk cId="82313703" sldId="554"/>
            <ac:spMk id="17" creationId="{7BC942A0-BAAD-3700-0AA4-BB8E5D7CE7A5}"/>
          </ac:spMkLst>
        </pc:spChg>
        <pc:spChg chg="mod">
          <ac:chgData name="Cheng, Zezhen" userId="38449def-f6cf-4ba8-9f03-ccb77ce188ad" providerId="ADAL" clId="{162C3070-DAFB-43EF-9B49-8D2C95F0E9AE}" dt="2023-11-01T18:21:31.177" v="285" actId="1076"/>
          <ac:spMkLst>
            <pc:docMk/>
            <pc:sldMk cId="82313703" sldId="554"/>
            <ac:spMk id="18" creationId="{4BB0FEA8-8360-444F-D46A-E74A7344DC51}"/>
          </ac:spMkLst>
        </pc:spChg>
        <pc:spChg chg="mod">
          <ac:chgData name="Cheng, Zezhen" userId="38449def-f6cf-4ba8-9f03-ccb77ce188ad" providerId="ADAL" clId="{162C3070-DAFB-43EF-9B49-8D2C95F0E9AE}" dt="2023-11-01T18:21:31.177" v="285" actId="1076"/>
          <ac:spMkLst>
            <pc:docMk/>
            <pc:sldMk cId="82313703" sldId="554"/>
            <ac:spMk id="19" creationId="{CE0669FF-F9A3-064C-BF03-1B0D6ADA66CA}"/>
          </ac:spMkLst>
        </pc:spChg>
        <pc:spChg chg="mod">
          <ac:chgData name="Cheng, Zezhen" userId="38449def-f6cf-4ba8-9f03-ccb77ce188ad" providerId="ADAL" clId="{162C3070-DAFB-43EF-9B49-8D2C95F0E9AE}" dt="2023-11-01T18:21:31.177" v="285" actId="1076"/>
          <ac:spMkLst>
            <pc:docMk/>
            <pc:sldMk cId="82313703" sldId="554"/>
            <ac:spMk id="20" creationId="{6C222A0F-F615-37B2-672C-5C1834683F40}"/>
          </ac:spMkLst>
        </pc:spChg>
        <pc:spChg chg="mod">
          <ac:chgData name="Cheng, Zezhen" userId="38449def-f6cf-4ba8-9f03-ccb77ce188ad" providerId="ADAL" clId="{162C3070-DAFB-43EF-9B49-8D2C95F0E9AE}" dt="2023-11-01T18:21:31.177" v="285" actId="1076"/>
          <ac:spMkLst>
            <pc:docMk/>
            <pc:sldMk cId="82313703" sldId="554"/>
            <ac:spMk id="21" creationId="{A7954CA7-2E56-691C-1B8A-E8D9EA71C26E}"/>
          </ac:spMkLst>
        </pc:spChg>
        <pc:spChg chg="add mod">
          <ac:chgData name="Cheng, Zezhen" userId="38449def-f6cf-4ba8-9f03-ccb77ce188ad" providerId="ADAL" clId="{162C3070-DAFB-43EF-9B49-8D2C95F0E9AE}" dt="2023-11-01T18:21:31.177" v="285" actId="1076"/>
          <ac:spMkLst>
            <pc:docMk/>
            <pc:sldMk cId="82313703" sldId="554"/>
            <ac:spMk id="22" creationId="{3E63F390-93B9-A388-A2CE-7C2DC05F28C7}"/>
          </ac:spMkLst>
        </pc:spChg>
        <pc:spChg chg="add mod">
          <ac:chgData name="Cheng, Zezhen" userId="38449def-f6cf-4ba8-9f03-ccb77ce188ad" providerId="ADAL" clId="{162C3070-DAFB-43EF-9B49-8D2C95F0E9AE}" dt="2023-11-01T18:22:08.222" v="295" actId="1076"/>
          <ac:spMkLst>
            <pc:docMk/>
            <pc:sldMk cId="82313703" sldId="554"/>
            <ac:spMk id="26" creationId="{3498460E-C28A-C96F-95F9-EDE24176D33F}"/>
          </ac:spMkLst>
        </pc:spChg>
        <pc:spChg chg="add mod">
          <ac:chgData name="Cheng, Zezhen" userId="38449def-f6cf-4ba8-9f03-ccb77ce188ad" providerId="ADAL" clId="{162C3070-DAFB-43EF-9B49-8D2C95F0E9AE}" dt="2023-11-01T18:21:33.932" v="286" actId="1076"/>
          <ac:spMkLst>
            <pc:docMk/>
            <pc:sldMk cId="82313703" sldId="554"/>
            <ac:spMk id="27" creationId="{A23890ED-A472-F215-3646-0DFAE83A8427}"/>
          </ac:spMkLst>
        </pc:spChg>
        <pc:spChg chg="add mod">
          <ac:chgData name="Cheng, Zezhen" userId="38449def-f6cf-4ba8-9f03-ccb77ce188ad" providerId="ADAL" clId="{162C3070-DAFB-43EF-9B49-8D2C95F0E9AE}" dt="2023-11-01T18:21:44.329" v="288" actId="1076"/>
          <ac:spMkLst>
            <pc:docMk/>
            <pc:sldMk cId="82313703" sldId="554"/>
            <ac:spMk id="29" creationId="{430341D1-149B-B492-BF41-39836BAF51BE}"/>
          </ac:spMkLst>
        </pc:spChg>
        <pc:spChg chg="add mod">
          <ac:chgData name="Cheng, Zezhen" userId="38449def-f6cf-4ba8-9f03-ccb77ce188ad" providerId="ADAL" clId="{162C3070-DAFB-43EF-9B49-8D2C95F0E9AE}" dt="2023-11-01T18:21:55.481" v="290" actId="1076"/>
          <ac:spMkLst>
            <pc:docMk/>
            <pc:sldMk cId="82313703" sldId="554"/>
            <ac:spMk id="30" creationId="{FC174065-595C-E084-4D01-D424EB692EC1}"/>
          </ac:spMkLst>
        </pc:spChg>
        <pc:grpChg chg="add mod">
          <ac:chgData name="Cheng, Zezhen" userId="38449def-f6cf-4ba8-9f03-ccb77ce188ad" providerId="ADAL" clId="{162C3070-DAFB-43EF-9B49-8D2C95F0E9AE}" dt="2023-11-01T18:21:31.177" v="285" actId="1076"/>
          <ac:grpSpMkLst>
            <pc:docMk/>
            <pc:sldMk cId="82313703" sldId="554"/>
            <ac:grpSpMk id="15" creationId="{A00B0844-7E2D-F94C-5FFD-2E91737669FB}"/>
          </ac:grpSpMkLst>
        </pc:grpChg>
        <pc:picChg chg="mod">
          <ac:chgData name="Cheng, Zezhen" userId="38449def-f6cf-4ba8-9f03-ccb77ce188ad" providerId="ADAL" clId="{162C3070-DAFB-43EF-9B49-8D2C95F0E9AE}" dt="2023-11-01T18:21:31.177" v="285" actId="1076"/>
          <ac:picMkLst>
            <pc:docMk/>
            <pc:sldMk cId="82313703" sldId="554"/>
            <ac:picMk id="2" creationId="{2B1A86A2-5D90-51C5-C77F-325F23B6FE39}"/>
          </ac:picMkLst>
        </pc:picChg>
        <pc:picChg chg="mod">
          <ac:chgData name="Cheng, Zezhen" userId="38449def-f6cf-4ba8-9f03-ccb77ce188ad" providerId="ADAL" clId="{162C3070-DAFB-43EF-9B49-8D2C95F0E9AE}" dt="2023-11-01T18:24:24.595" v="305" actId="1076"/>
          <ac:picMkLst>
            <pc:docMk/>
            <pc:sldMk cId="82313703" sldId="554"/>
            <ac:picMk id="4" creationId="{014C923D-0C44-2E1B-11B0-28D77FB3C028}"/>
          </ac:picMkLst>
        </pc:picChg>
        <pc:picChg chg="add del mod">
          <ac:chgData name="Cheng, Zezhen" userId="38449def-f6cf-4ba8-9f03-ccb77ce188ad" providerId="ADAL" clId="{162C3070-DAFB-43EF-9B49-8D2C95F0E9AE}" dt="2023-11-01T18:08:21.257" v="207" actId="478"/>
          <ac:picMkLst>
            <pc:docMk/>
            <pc:sldMk cId="82313703" sldId="554"/>
            <ac:picMk id="8" creationId="{DA245D62-626D-FF7D-372B-1E3A45CF2D9F}"/>
          </ac:picMkLst>
        </pc:picChg>
        <pc:picChg chg="del mod">
          <ac:chgData name="Cheng, Zezhen" userId="38449def-f6cf-4ba8-9f03-ccb77ce188ad" providerId="ADAL" clId="{162C3070-DAFB-43EF-9B49-8D2C95F0E9AE}" dt="2023-11-01T18:08:48.616" v="213" actId="478"/>
          <ac:picMkLst>
            <pc:docMk/>
            <pc:sldMk cId="82313703" sldId="554"/>
            <ac:picMk id="9" creationId="{E188DDF9-C3C2-68C1-2458-EEE1CE87F2AA}"/>
          </ac:picMkLst>
        </pc:picChg>
        <pc:picChg chg="del mod">
          <ac:chgData name="Cheng, Zezhen" userId="38449def-f6cf-4ba8-9f03-ccb77ce188ad" providerId="ADAL" clId="{162C3070-DAFB-43EF-9B49-8D2C95F0E9AE}" dt="2023-11-01T18:08:58.805" v="218" actId="478"/>
          <ac:picMkLst>
            <pc:docMk/>
            <pc:sldMk cId="82313703" sldId="554"/>
            <ac:picMk id="10" creationId="{32F49BF0-14C6-9700-854F-E1521C82ED4C}"/>
          </ac:picMkLst>
        </pc:picChg>
        <pc:picChg chg="add mod">
          <ac:chgData name="Cheng, Zezhen" userId="38449def-f6cf-4ba8-9f03-ccb77ce188ad" providerId="ADAL" clId="{162C3070-DAFB-43EF-9B49-8D2C95F0E9AE}" dt="2023-11-01T18:24:17.742" v="303" actId="1076"/>
          <ac:picMkLst>
            <pc:docMk/>
            <pc:sldMk cId="82313703" sldId="554"/>
            <ac:picMk id="13" creationId="{1FBE27CA-F681-F9FC-8F75-E9326B79593A}"/>
          </ac:picMkLst>
        </pc:picChg>
        <pc:picChg chg="mod">
          <ac:chgData name="Cheng, Zezhen" userId="38449def-f6cf-4ba8-9f03-ccb77ce188ad" providerId="ADAL" clId="{162C3070-DAFB-43EF-9B49-8D2C95F0E9AE}" dt="2023-11-01T18:21:31.177" v="285" actId="1076"/>
          <ac:picMkLst>
            <pc:docMk/>
            <pc:sldMk cId="82313703" sldId="554"/>
            <ac:picMk id="16" creationId="{5B7BCC44-F93B-F593-DBAB-C274C8128DB3}"/>
          </ac:picMkLst>
        </pc:picChg>
        <pc:picChg chg="add mod">
          <ac:chgData name="Cheng, Zezhen" userId="38449def-f6cf-4ba8-9f03-ccb77ce188ad" providerId="ADAL" clId="{162C3070-DAFB-43EF-9B49-8D2C95F0E9AE}" dt="2023-11-01T18:21:47.859" v="289" actId="14100"/>
          <ac:picMkLst>
            <pc:docMk/>
            <pc:sldMk cId="82313703" sldId="554"/>
            <ac:picMk id="28" creationId="{895875F4-8B52-E9B9-A914-C503D9DB3A8B}"/>
          </ac:picMkLst>
        </pc:picChg>
        <pc:cxnChg chg="del">
          <ac:chgData name="Cheng, Zezhen" userId="38449def-f6cf-4ba8-9f03-ccb77ce188ad" providerId="ADAL" clId="{162C3070-DAFB-43EF-9B49-8D2C95F0E9AE}" dt="2023-11-01T18:08:52.326" v="215" actId="478"/>
          <ac:cxnSpMkLst>
            <pc:docMk/>
            <pc:sldMk cId="82313703" sldId="554"/>
            <ac:cxnSpMk id="11" creationId="{5A42E4B0-74C3-F6E9-089A-042866094BC7}"/>
          </ac:cxnSpMkLst>
        </pc:cxnChg>
        <pc:cxnChg chg="del">
          <ac:chgData name="Cheng, Zezhen" userId="38449def-f6cf-4ba8-9f03-ccb77ce188ad" providerId="ADAL" clId="{162C3070-DAFB-43EF-9B49-8D2C95F0E9AE}" dt="2023-11-01T18:08:53.363" v="216" actId="478"/>
          <ac:cxnSpMkLst>
            <pc:docMk/>
            <pc:sldMk cId="82313703" sldId="554"/>
            <ac:cxnSpMk id="12" creationId="{83E4FB5C-2E6D-E0A0-52ED-F77E2D78A813}"/>
          </ac:cxnSpMkLst>
        </pc:cxnChg>
        <pc:cxnChg chg="add mod">
          <ac:chgData name="Cheng, Zezhen" userId="38449def-f6cf-4ba8-9f03-ccb77ce188ad" providerId="ADAL" clId="{162C3070-DAFB-43EF-9B49-8D2C95F0E9AE}" dt="2023-11-01T18:21:31.177" v="285" actId="1076"/>
          <ac:cxnSpMkLst>
            <pc:docMk/>
            <pc:sldMk cId="82313703" sldId="554"/>
            <ac:cxnSpMk id="24" creationId="{96426300-7655-99ED-6E95-705AAACAB0D7}"/>
          </ac:cxnSpMkLst>
        </pc:cxnChg>
        <pc:cxnChg chg="add mod">
          <ac:chgData name="Cheng, Zezhen" userId="38449def-f6cf-4ba8-9f03-ccb77ce188ad" providerId="ADAL" clId="{162C3070-DAFB-43EF-9B49-8D2C95F0E9AE}" dt="2023-11-01T18:21:59.460" v="292" actId="14100"/>
          <ac:cxnSpMkLst>
            <pc:docMk/>
            <pc:sldMk cId="82313703" sldId="554"/>
            <ac:cxnSpMk id="31" creationId="{C1486D68-92B3-8CE5-74A7-E61ADE2A9FD9}"/>
          </ac:cxnSpMkLst>
        </pc:cxnChg>
        <pc:cxnChg chg="add mod">
          <ac:chgData name="Cheng, Zezhen" userId="38449def-f6cf-4ba8-9f03-ccb77ce188ad" providerId="ADAL" clId="{162C3070-DAFB-43EF-9B49-8D2C95F0E9AE}" dt="2023-11-01T18:22:04.532" v="294" actId="14100"/>
          <ac:cxnSpMkLst>
            <pc:docMk/>
            <pc:sldMk cId="82313703" sldId="554"/>
            <ac:cxnSpMk id="32" creationId="{2D0BD8EB-05D7-D02D-AAF0-3B3280042CFE}"/>
          </ac:cxnSpMkLst>
        </pc:cxnChg>
      </pc:sldChg>
      <pc:sldChg chg="del">
        <pc:chgData name="Cheng, Zezhen" userId="38449def-f6cf-4ba8-9f03-ccb77ce188ad" providerId="ADAL" clId="{162C3070-DAFB-43EF-9B49-8D2C95F0E9AE}" dt="2023-11-01T23:27:46.687" v="1252" actId="47"/>
        <pc:sldMkLst>
          <pc:docMk/>
          <pc:sldMk cId="1513423012" sldId="556"/>
        </pc:sldMkLst>
      </pc:sldChg>
      <pc:sldChg chg="addSp delSp modSp mod">
        <pc:chgData name="Cheng, Zezhen" userId="38449def-f6cf-4ba8-9f03-ccb77ce188ad" providerId="ADAL" clId="{162C3070-DAFB-43EF-9B49-8D2C95F0E9AE}" dt="2023-11-02T04:05:34.759" v="1405" actId="14100"/>
        <pc:sldMkLst>
          <pc:docMk/>
          <pc:sldMk cId="1619791183" sldId="557"/>
        </pc:sldMkLst>
        <pc:spChg chg="mod">
          <ac:chgData name="Cheng, Zezhen" userId="38449def-f6cf-4ba8-9f03-ccb77ce188ad" providerId="ADAL" clId="{162C3070-DAFB-43EF-9B49-8D2C95F0E9AE}" dt="2023-11-02T01:09:31.196" v="1300" actId="20577"/>
          <ac:spMkLst>
            <pc:docMk/>
            <pc:sldMk cId="1619791183" sldId="557"/>
            <ac:spMk id="15" creationId="{5DA6071D-40BD-6302-DA8F-4725D61223C4}"/>
          </ac:spMkLst>
        </pc:spChg>
        <pc:picChg chg="add del mod">
          <ac:chgData name="Cheng, Zezhen" userId="38449def-f6cf-4ba8-9f03-ccb77ce188ad" providerId="ADAL" clId="{162C3070-DAFB-43EF-9B49-8D2C95F0E9AE}" dt="2023-11-02T01:09:28.122" v="1299" actId="478"/>
          <ac:picMkLst>
            <pc:docMk/>
            <pc:sldMk cId="1619791183" sldId="557"/>
            <ac:picMk id="4" creationId="{74704764-5327-07A6-7D02-E2DC9A56D26A}"/>
          </ac:picMkLst>
        </pc:picChg>
        <pc:picChg chg="mod">
          <ac:chgData name="Cheng, Zezhen" userId="38449def-f6cf-4ba8-9f03-ccb77ce188ad" providerId="ADAL" clId="{162C3070-DAFB-43EF-9B49-8D2C95F0E9AE}" dt="2023-11-02T04:05:32.109" v="1404" actId="1076"/>
          <ac:picMkLst>
            <pc:docMk/>
            <pc:sldMk cId="1619791183" sldId="557"/>
            <ac:picMk id="13" creationId="{DDE860C4-075F-F678-0CB4-A4645CB12374}"/>
          </ac:picMkLst>
        </pc:picChg>
        <pc:cxnChg chg="add mod">
          <ac:chgData name="Cheng, Zezhen" userId="38449def-f6cf-4ba8-9f03-ccb77ce188ad" providerId="ADAL" clId="{162C3070-DAFB-43EF-9B49-8D2C95F0E9AE}" dt="2023-11-02T04:05:22.377" v="1398" actId="1076"/>
          <ac:cxnSpMkLst>
            <pc:docMk/>
            <pc:sldMk cId="1619791183" sldId="557"/>
            <ac:cxnSpMk id="8" creationId="{C789FDE7-6646-F597-29E6-E68CE7B0B6EF}"/>
          </ac:cxnSpMkLst>
        </pc:cxnChg>
        <pc:cxnChg chg="add mod">
          <ac:chgData name="Cheng, Zezhen" userId="38449def-f6cf-4ba8-9f03-ccb77ce188ad" providerId="ADAL" clId="{162C3070-DAFB-43EF-9B49-8D2C95F0E9AE}" dt="2023-11-02T04:05:24.280" v="1399" actId="571"/>
          <ac:cxnSpMkLst>
            <pc:docMk/>
            <pc:sldMk cId="1619791183" sldId="557"/>
            <ac:cxnSpMk id="12" creationId="{0D6D2739-52CC-D13B-23B2-ADB5A1B30C6F}"/>
          </ac:cxnSpMkLst>
        </pc:cxnChg>
        <pc:cxnChg chg="add mod">
          <ac:chgData name="Cheng, Zezhen" userId="38449def-f6cf-4ba8-9f03-ccb77ce188ad" providerId="ADAL" clId="{162C3070-DAFB-43EF-9B49-8D2C95F0E9AE}" dt="2023-11-02T04:05:29.343" v="1401" actId="1076"/>
          <ac:cxnSpMkLst>
            <pc:docMk/>
            <pc:sldMk cId="1619791183" sldId="557"/>
            <ac:cxnSpMk id="14" creationId="{23EB4134-3238-A955-11C1-18D014099238}"/>
          </ac:cxnSpMkLst>
        </pc:cxnChg>
        <pc:cxnChg chg="add mod">
          <ac:chgData name="Cheng, Zezhen" userId="38449def-f6cf-4ba8-9f03-ccb77ce188ad" providerId="ADAL" clId="{162C3070-DAFB-43EF-9B49-8D2C95F0E9AE}" dt="2023-11-02T04:05:34.759" v="1405" actId="14100"/>
          <ac:cxnSpMkLst>
            <pc:docMk/>
            <pc:sldMk cId="1619791183" sldId="557"/>
            <ac:cxnSpMk id="16" creationId="{0C3D4E78-5889-4BB8-8A0F-E16F05E4C8F0}"/>
          </ac:cxnSpMkLst>
        </pc:cxnChg>
      </pc:sldChg>
      <pc:sldChg chg="del">
        <pc:chgData name="Cheng, Zezhen" userId="38449def-f6cf-4ba8-9f03-ccb77ce188ad" providerId="ADAL" clId="{162C3070-DAFB-43EF-9B49-8D2C95F0E9AE}" dt="2023-11-01T23:27:49.199" v="1253" actId="47"/>
        <pc:sldMkLst>
          <pc:docMk/>
          <pc:sldMk cId="4246409930" sldId="559"/>
        </pc:sldMkLst>
      </pc:sldChg>
      <pc:sldChg chg="addSp delSp modSp new del mod">
        <pc:chgData name="Cheng, Zezhen" userId="38449def-f6cf-4ba8-9f03-ccb77ce188ad" providerId="ADAL" clId="{162C3070-DAFB-43EF-9B49-8D2C95F0E9AE}" dt="2023-11-01T19:01:11.799" v="306" actId="47"/>
        <pc:sldMkLst>
          <pc:docMk/>
          <pc:sldMk cId="742188882" sldId="560"/>
        </pc:sldMkLst>
        <pc:spChg chg="del">
          <ac:chgData name="Cheng, Zezhen" userId="38449def-f6cf-4ba8-9f03-ccb77ce188ad" providerId="ADAL" clId="{162C3070-DAFB-43EF-9B49-8D2C95F0E9AE}" dt="2023-11-01T17:56:03.435" v="161" actId="478"/>
          <ac:spMkLst>
            <pc:docMk/>
            <pc:sldMk cId="742188882" sldId="560"/>
            <ac:spMk id="3" creationId="{2562BA7A-8473-5DB6-8201-6A911CA907F6}"/>
          </ac:spMkLst>
        </pc:spChg>
        <pc:spChg chg="del">
          <ac:chgData name="Cheng, Zezhen" userId="38449def-f6cf-4ba8-9f03-ccb77ce188ad" providerId="ADAL" clId="{162C3070-DAFB-43EF-9B49-8D2C95F0E9AE}" dt="2023-11-01T17:56:29.435" v="170" actId="478"/>
          <ac:spMkLst>
            <pc:docMk/>
            <pc:sldMk cId="742188882" sldId="560"/>
            <ac:spMk id="4" creationId="{DF42E5B6-D290-D11D-0823-BFE125DADCAD}"/>
          </ac:spMkLst>
        </pc:spChg>
        <pc:spChg chg="add mod">
          <ac:chgData name="Cheng, Zezhen" userId="38449def-f6cf-4ba8-9f03-ccb77ce188ad" providerId="ADAL" clId="{162C3070-DAFB-43EF-9B49-8D2C95F0E9AE}" dt="2023-11-01T17:56:42.073" v="187" actId="1076"/>
          <ac:spMkLst>
            <pc:docMk/>
            <pc:sldMk cId="742188882" sldId="560"/>
            <ac:spMk id="9" creationId="{ED02B5B6-7943-9CA1-956D-5D2359D5959A}"/>
          </ac:spMkLst>
        </pc:spChg>
        <pc:spChg chg="add mod">
          <ac:chgData name="Cheng, Zezhen" userId="38449def-f6cf-4ba8-9f03-ccb77ce188ad" providerId="ADAL" clId="{162C3070-DAFB-43EF-9B49-8D2C95F0E9AE}" dt="2023-11-01T17:57:06.644" v="191" actId="1582"/>
          <ac:spMkLst>
            <pc:docMk/>
            <pc:sldMk cId="742188882" sldId="560"/>
            <ac:spMk id="10" creationId="{463B08E9-A8DA-3891-B895-7A8E5F219F29}"/>
          </ac:spMkLst>
        </pc:spChg>
        <pc:picChg chg="add del">
          <ac:chgData name="Cheng, Zezhen" userId="38449def-f6cf-4ba8-9f03-ccb77ce188ad" providerId="ADAL" clId="{162C3070-DAFB-43EF-9B49-8D2C95F0E9AE}" dt="2023-11-01T17:56:08.127" v="163" actId="478"/>
          <ac:picMkLst>
            <pc:docMk/>
            <pc:sldMk cId="742188882" sldId="560"/>
            <ac:picMk id="7" creationId="{350E279A-7A61-A6AF-3A53-9484955A80E2}"/>
          </ac:picMkLst>
        </pc:picChg>
        <pc:picChg chg="add mod modCrop">
          <ac:chgData name="Cheng, Zezhen" userId="38449def-f6cf-4ba8-9f03-ccb77ce188ad" providerId="ADAL" clId="{162C3070-DAFB-43EF-9B49-8D2C95F0E9AE}" dt="2023-11-01T17:56:27.155" v="169" actId="1076"/>
          <ac:picMkLst>
            <pc:docMk/>
            <pc:sldMk cId="742188882" sldId="560"/>
            <ac:picMk id="8" creationId="{8EDCCB1A-B953-C857-97F2-722B239E841A}"/>
          </ac:picMkLst>
        </pc:picChg>
        <pc:picChg chg="add mod">
          <ac:chgData name="Cheng, Zezhen" userId="38449def-f6cf-4ba8-9f03-ccb77ce188ad" providerId="ADAL" clId="{162C3070-DAFB-43EF-9B49-8D2C95F0E9AE}" dt="2023-11-01T17:57:36.832" v="197" actId="1076"/>
          <ac:picMkLst>
            <pc:docMk/>
            <pc:sldMk cId="742188882" sldId="560"/>
            <ac:picMk id="13" creationId="{4778023F-80BD-62BF-F503-53C4224CD21A}"/>
          </ac:picMkLst>
        </pc:picChg>
        <pc:cxnChg chg="add mod">
          <ac:chgData name="Cheng, Zezhen" userId="38449def-f6cf-4ba8-9f03-ccb77ce188ad" providerId="ADAL" clId="{162C3070-DAFB-43EF-9B49-8D2C95F0E9AE}" dt="2023-11-01T17:57:20.387" v="195" actId="1582"/>
          <ac:cxnSpMkLst>
            <pc:docMk/>
            <pc:sldMk cId="742188882" sldId="560"/>
            <ac:cxnSpMk id="12" creationId="{EB52CD04-4835-4C34-1D92-5D895CA6A79B}"/>
          </ac:cxnSpMkLst>
        </pc:cxnChg>
        <pc:cxnChg chg="add mod">
          <ac:chgData name="Cheng, Zezhen" userId="38449def-f6cf-4ba8-9f03-ccb77ce188ad" providerId="ADAL" clId="{162C3070-DAFB-43EF-9B49-8D2C95F0E9AE}" dt="2023-11-01T17:57:50.438" v="200" actId="1582"/>
          <ac:cxnSpMkLst>
            <pc:docMk/>
            <pc:sldMk cId="742188882" sldId="560"/>
            <ac:cxnSpMk id="15" creationId="{2213AD63-B24A-DA97-F910-804C3F42861C}"/>
          </ac:cxnSpMkLst>
        </pc:cxnChg>
      </pc:sldChg>
      <pc:sldChg chg="addSp delSp modSp add mod">
        <pc:chgData name="Cheng, Zezhen" userId="38449def-f6cf-4ba8-9f03-ccb77ce188ad" providerId="ADAL" clId="{162C3070-DAFB-43EF-9B49-8D2C95F0E9AE}" dt="2023-11-02T04:12:03.256" v="1454" actId="1076"/>
        <pc:sldMkLst>
          <pc:docMk/>
          <pc:sldMk cId="13862713" sldId="571"/>
        </pc:sldMkLst>
        <pc:picChg chg="add mod">
          <ac:chgData name="Cheng, Zezhen" userId="38449def-f6cf-4ba8-9f03-ccb77ce188ad" providerId="ADAL" clId="{162C3070-DAFB-43EF-9B49-8D2C95F0E9AE}" dt="2023-11-02T04:11:44.612" v="1447" actId="1076"/>
          <ac:picMkLst>
            <pc:docMk/>
            <pc:sldMk cId="13862713" sldId="571"/>
            <ac:picMk id="3" creationId="{1753B8B9-390B-BB44-D2C8-1C87F7A68B23}"/>
          </ac:picMkLst>
        </pc:picChg>
        <pc:picChg chg="add mod">
          <ac:chgData name="Cheng, Zezhen" userId="38449def-f6cf-4ba8-9f03-ccb77ce188ad" providerId="ADAL" clId="{162C3070-DAFB-43EF-9B49-8D2C95F0E9AE}" dt="2023-11-02T04:12:03.256" v="1454" actId="1076"/>
          <ac:picMkLst>
            <pc:docMk/>
            <pc:sldMk cId="13862713" sldId="571"/>
            <ac:picMk id="4" creationId="{49CD1567-8C43-78B1-3F9C-8C33F1D8021B}"/>
          </ac:picMkLst>
        </pc:picChg>
        <pc:picChg chg="del mod">
          <ac:chgData name="Cheng, Zezhen" userId="38449def-f6cf-4ba8-9f03-ccb77ce188ad" providerId="ADAL" clId="{162C3070-DAFB-43EF-9B49-8D2C95F0E9AE}" dt="2023-11-02T04:07:23.507" v="1418" actId="478"/>
          <ac:picMkLst>
            <pc:docMk/>
            <pc:sldMk cId="13862713" sldId="571"/>
            <ac:picMk id="6" creationId="{BFA25ECA-A04D-4F77-A3F4-CC63E664C61F}"/>
          </ac:picMkLst>
        </pc:picChg>
        <pc:picChg chg="mod">
          <ac:chgData name="Cheng, Zezhen" userId="38449def-f6cf-4ba8-9f03-ccb77ce188ad" providerId="ADAL" clId="{162C3070-DAFB-43EF-9B49-8D2C95F0E9AE}" dt="2023-11-02T04:11:44.612" v="1447" actId="1076"/>
          <ac:picMkLst>
            <pc:docMk/>
            <pc:sldMk cId="13862713" sldId="571"/>
            <ac:picMk id="7" creationId="{DE3DC526-7E00-4C9C-83EE-E4480FFA7FBB}"/>
          </ac:picMkLst>
        </pc:picChg>
        <pc:picChg chg="mod">
          <ac:chgData name="Cheng, Zezhen" userId="38449def-f6cf-4ba8-9f03-ccb77ce188ad" providerId="ADAL" clId="{162C3070-DAFB-43EF-9B49-8D2C95F0E9AE}" dt="2023-11-02T04:11:41.134" v="1446" actId="1076"/>
          <ac:picMkLst>
            <pc:docMk/>
            <pc:sldMk cId="13862713" sldId="571"/>
            <ac:picMk id="8" creationId="{289E7BD3-F332-4B25-8A33-B02889D550CE}"/>
          </ac:picMkLst>
        </pc:picChg>
        <pc:picChg chg="mod">
          <ac:chgData name="Cheng, Zezhen" userId="38449def-f6cf-4ba8-9f03-ccb77ce188ad" providerId="ADAL" clId="{162C3070-DAFB-43EF-9B49-8D2C95F0E9AE}" dt="2023-11-02T04:11:39.595" v="1445" actId="1076"/>
          <ac:picMkLst>
            <pc:docMk/>
            <pc:sldMk cId="13862713" sldId="571"/>
            <ac:picMk id="9" creationId="{04E0C393-958C-4CC4-88F2-91E1461B38BA}"/>
          </ac:picMkLst>
        </pc:picChg>
        <pc:picChg chg="del">
          <ac:chgData name="Cheng, Zezhen" userId="38449def-f6cf-4ba8-9f03-ccb77ce188ad" providerId="ADAL" clId="{162C3070-DAFB-43EF-9B49-8D2C95F0E9AE}" dt="2023-11-02T04:07:03.501" v="1407" actId="478"/>
          <ac:picMkLst>
            <pc:docMk/>
            <pc:sldMk cId="13862713" sldId="571"/>
            <ac:picMk id="10" creationId="{C99FF11D-6578-44B5-ACD5-054209B4C7CA}"/>
          </ac:picMkLst>
        </pc:picChg>
        <pc:picChg chg="add mod">
          <ac:chgData name="Cheng, Zezhen" userId="38449def-f6cf-4ba8-9f03-ccb77ce188ad" providerId="ADAL" clId="{162C3070-DAFB-43EF-9B49-8D2C95F0E9AE}" dt="2023-11-02T04:11:59.831" v="1453" actId="1076"/>
          <ac:picMkLst>
            <pc:docMk/>
            <pc:sldMk cId="13862713" sldId="571"/>
            <ac:picMk id="11" creationId="{73811422-7D85-AF44-C282-56CA282E1202}"/>
          </ac:picMkLst>
        </pc:picChg>
        <pc:picChg chg="add mod">
          <ac:chgData name="Cheng, Zezhen" userId="38449def-f6cf-4ba8-9f03-ccb77ce188ad" providerId="ADAL" clId="{162C3070-DAFB-43EF-9B49-8D2C95F0E9AE}" dt="2023-11-02T04:11:58.303" v="1452" actId="1076"/>
          <ac:picMkLst>
            <pc:docMk/>
            <pc:sldMk cId="13862713" sldId="571"/>
            <ac:picMk id="12" creationId="{790A1E1D-0450-F49E-4E07-7485C00C157E}"/>
          </ac:picMkLst>
        </pc:picChg>
        <pc:picChg chg="add mod">
          <ac:chgData name="Cheng, Zezhen" userId="38449def-f6cf-4ba8-9f03-ccb77ce188ad" providerId="ADAL" clId="{162C3070-DAFB-43EF-9B49-8D2C95F0E9AE}" dt="2023-11-02T04:11:46.099" v="1448" actId="1076"/>
          <ac:picMkLst>
            <pc:docMk/>
            <pc:sldMk cId="13862713" sldId="571"/>
            <ac:picMk id="13" creationId="{C64A21B8-0FBD-9BF7-2A4B-3E9D95DCC016}"/>
          </ac:picMkLst>
        </pc:picChg>
        <pc:picChg chg="add mod">
          <ac:chgData name="Cheng, Zezhen" userId="38449def-f6cf-4ba8-9f03-ccb77ce188ad" providerId="ADAL" clId="{162C3070-DAFB-43EF-9B49-8D2C95F0E9AE}" dt="2023-11-02T04:11:57.152" v="1451" actId="1076"/>
          <ac:picMkLst>
            <pc:docMk/>
            <pc:sldMk cId="13862713" sldId="571"/>
            <ac:picMk id="14" creationId="{D6E7E925-A6C5-A26B-C879-D36C3DA08CCD}"/>
          </ac:picMkLst>
        </pc:picChg>
        <pc:picChg chg="mod">
          <ac:chgData name="Cheng, Zezhen" userId="38449def-f6cf-4ba8-9f03-ccb77ce188ad" providerId="ADAL" clId="{162C3070-DAFB-43EF-9B49-8D2C95F0E9AE}" dt="2023-11-02T04:11:47.869" v="1449" actId="1076"/>
          <ac:picMkLst>
            <pc:docMk/>
            <pc:sldMk cId="13862713" sldId="571"/>
            <ac:picMk id="1026" creationId="{D92DC72C-C869-4F4D-9B85-A8F62BF3CC7E}"/>
          </ac:picMkLst>
        </pc:picChg>
      </pc:sldChg>
      <pc:sldChg chg="add">
        <pc:chgData name="Cheng, Zezhen" userId="38449def-f6cf-4ba8-9f03-ccb77ce188ad" providerId="ADAL" clId="{162C3070-DAFB-43EF-9B49-8D2C95F0E9AE}" dt="2023-11-01T18:16:11.158" v="281"/>
        <pc:sldMkLst>
          <pc:docMk/>
          <pc:sldMk cId="3632064872" sldId="582"/>
        </pc:sldMkLst>
      </pc:sldChg>
      <pc:sldChg chg="addSp delSp modSp new mod">
        <pc:chgData name="Cheng, Zezhen" userId="38449def-f6cf-4ba8-9f03-ccb77ce188ad" providerId="ADAL" clId="{162C3070-DAFB-43EF-9B49-8D2C95F0E9AE}" dt="2023-11-02T15:52:51.855" v="1516" actId="20577"/>
        <pc:sldMkLst>
          <pc:docMk/>
          <pc:sldMk cId="624243122" sldId="583"/>
        </pc:sldMkLst>
        <pc:spChg chg="del">
          <ac:chgData name="Cheng, Zezhen" userId="38449def-f6cf-4ba8-9f03-ccb77ce188ad" providerId="ADAL" clId="{162C3070-DAFB-43EF-9B49-8D2C95F0E9AE}" dt="2023-11-01T19:09:47.077" v="348" actId="478"/>
          <ac:spMkLst>
            <pc:docMk/>
            <pc:sldMk cId="624243122" sldId="583"/>
            <ac:spMk id="3" creationId="{750CC553-690C-81A9-17E9-07CA6EFEC3B5}"/>
          </ac:spMkLst>
        </pc:spChg>
        <pc:spChg chg="del">
          <ac:chgData name="Cheng, Zezhen" userId="38449def-f6cf-4ba8-9f03-ccb77ce188ad" providerId="ADAL" clId="{162C3070-DAFB-43EF-9B49-8D2C95F0E9AE}" dt="2023-11-01T19:09:47.077" v="348" actId="478"/>
          <ac:spMkLst>
            <pc:docMk/>
            <pc:sldMk cId="624243122" sldId="583"/>
            <ac:spMk id="4" creationId="{60263098-60BF-5683-33C7-12460D20C8ED}"/>
          </ac:spMkLst>
        </pc:spChg>
        <pc:spChg chg="mod">
          <ac:chgData name="Cheng, Zezhen" userId="38449def-f6cf-4ba8-9f03-ccb77ce188ad" providerId="ADAL" clId="{162C3070-DAFB-43EF-9B49-8D2C95F0E9AE}" dt="2023-11-02T15:52:51.855" v="1516" actId="20577"/>
          <ac:spMkLst>
            <pc:docMk/>
            <pc:sldMk cId="624243122" sldId="583"/>
            <ac:spMk id="5" creationId="{66058A56-839F-A8A3-ADDB-80ECD134AA27}"/>
          </ac:spMkLst>
        </pc:spChg>
        <pc:spChg chg="add mod">
          <ac:chgData name="Cheng, Zezhen" userId="38449def-f6cf-4ba8-9f03-ccb77ce188ad" providerId="ADAL" clId="{162C3070-DAFB-43EF-9B49-8D2C95F0E9AE}" dt="2023-11-01T20:11:24.875" v="422" actId="1076"/>
          <ac:spMkLst>
            <pc:docMk/>
            <pc:sldMk cId="624243122" sldId="583"/>
            <ac:spMk id="7" creationId="{4CCFDB91-7B6C-B0DC-F701-CFF2811DD19C}"/>
          </ac:spMkLst>
        </pc:spChg>
        <pc:spChg chg="add mod">
          <ac:chgData name="Cheng, Zezhen" userId="38449def-f6cf-4ba8-9f03-ccb77ce188ad" providerId="ADAL" clId="{162C3070-DAFB-43EF-9B49-8D2C95F0E9AE}" dt="2023-11-01T20:11:30.673" v="426" actId="1076"/>
          <ac:spMkLst>
            <pc:docMk/>
            <pc:sldMk cId="624243122" sldId="583"/>
            <ac:spMk id="9" creationId="{85ADB9FA-20CB-8337-3073-8B0657DDA80F}"/>
          </ac:spMkLst>
        </pc:spChg>
        <pc:spChg chg="add mod">
          <ac:chgData name="Cheng, Zezhen" userId="38449def-f6cf-4ba8-9f03-ccb77ce188ad" providerId="ADAL" clId="{162C3070-DAFB-43EF-9B49-8D2C95F0E9AE}" dt="2023-11-01T20:11:37.175" v="429" actId="1076"/>
          <ac:spMkLst>
            <pc:docMk/>
            <pc:sldMk cId="624243122" sldId="583"/>
            <ac:spMk id="11" creationId="{38502C72-F539-F430-05D8-70CF19A60336}"/>
          </ac:spMkLst>
        </pc:spChg>
        <pc:spChg chg="add mod">
          <ac:chgData name="Cheng, Zezhen" userId="38449def-f6cf-4ba8-9f03-ccb77ce188ad" providerId="ADAL" clId="{162C3070-DAFB-43EF-9B49-8D2C95F0E9AE}" dt="2023-11-01T20:20:59.119" v="614" actId="1076"/>
          <ac:spMkLst>
            <pc:docMk/>
            <pc:sldMk cId="624243122" sldId="583"/>
            <ac:spMk id="13" creationId="{F7D266A5-C092-9BD8-B808-E6302EEE05BB}"/>
          </ac:spMkLst>
        </pc:spChg>
        <pc:spChg chg="add mod">
          <ac:chgData name="Cheng, Zezhen" userId="38449def-f6cf-4ba8-9f03-ccb77ce188ad" providerId="ADAL" clId="{162C3070-DAFB-43EF-9B49-8D2C95F0E9AE}" dt="2023-11-01T20:11:56.128" v="439" actId="1076"/>
          <ac:spMkLst>
            <pc:docMk/>
            <pc:sldMk cId="624243122" sldId="583"/>
            <ac:spMk id="14" creationId="{FF190407-5D12-42FB-8155-E135A93AA3C8}"/>
          </ac:spMkLst>
        </pc:spChg>
        <pc:spChg chg="add mod">
          <ac:chgData name="Cheng, Zezhen" userId="38449def-f6cf-4ba8-9f03-ccb77ce188ad" providerId="ADAL" clId="{162C3070-DAFB-43EF-9B49-8D2C95F0E9AE}" dt="2023-11-01T20:12:53.789" v="447" actId="20577"/>
          <ac:spMkLst>
            <pc:docMk/>
            <pc:sldMk cId="624243122" sldId="583"/>
            <ac:spMk id="19" creationId="{AD622508-978A-5D45-F3D2-3066E545A288}"/>
          </ac:spMkLst>
        </pc:spChg>
        <pc:spChg chg="add mod">
          <ac:chgData name="Cheng, Zezhen" userId="38449def-f6cf-4ba8-9f03-ccb77ce188ad" providerId="ADAL" clId="{162C3070-DAFB-43EF-9B49-8D2C95F0E9AE}" dt="2023-11-01T20:13:53.499" v="460" actId="20577"/>
          <ac:spMkLst>
            <pc:docMk/>
            <pc:sldMk cId="624243122" sldId="583"/>
            <ac:spMk id="24" creationId="{A7167AE4-E152-1C93-E8FE-60B6DED84E8A}"/>
          </ac:spMkLst>
        </pc:spChg>
        <pc:spChg chg="add mod">
          <ac:chgData name="Cheng, Zezhen" userId="38449def-f6cf-4ba8-9f03-ccb77ce188ad" providerId="ADAL" clId="{162C3070-DAFB-43EF-9B49-8D2C95F0E9AE}" dt="2023-11-01T20:15:23.755" v="540" actId="20577"/>
          <ac:spMkLst>
            <pc:docMk/>
            <pc:sldMk cId="624243122" sldId="583"/>
            <ac:spMk id="29" creationId="{6C3D03A5-735D-D5A7-4987-66AAE66C46CB}"/>
          </ac:spMkLst>
        </pc:spChg>
        <pc:spChg chg="add mod">
          <ac:chgData name="Cheng, Zezhen" userId="38449def-f6cf-4ba8-9f03-ccb77ce188ad" providerId="ADAL" clId="{162C3070-DAFB-43EF-9B49-8D2C95F0E9AE}" dt="2023-11-01T20:17:20.147" v="559" actId="20577"/>
          <ac:spMkLst>
            <pc:docMk/>
            <pc:sldMk cId="624243122" sldId="583"/>
            <ac:spMk id="34" creationId="{3DACBE69-EBB8-07E6-29EF-3A81704E3094}"/>
          </ac:spMkLst>
        </pc:spChg>
        <pc:spChg chg="add mod">
          <ac:chgData name="Cheng, Zezhen" userId="38449def-f6cf-4ba8-9f03-ccb77ce188ad" providerId="ADAL" clId="{162C3070-DAFB-43EF-9B49-8D2C95F0E9AE}" dt="2023-11-01T20:22:44.802" v="616" actId="20577"/>
          <ac:spMkLst>
            <pc:docMk/>
            <pc:sldMk cId="624243122" sldId="583"/>
            <ac:spMk id="43" creationId="{154A311E-3CDE-25A0-602C-48385652C379}"/>
          </ac:spMkLst>
        </pc:spChg>
        <pc:spChg chg="add mod">
          <ac:chgData name="Cheng, Zezhen" userId="38449def-f6cf-4ba8-9f03-ccb77ce188ad" providerId="ADAL" clId="{162C3070-DAFB-43EF-9B49-8D2C95F0E9AE}" dt="2023-11-01T20:20:49.127" v="613" actId="20577"/>
          <ac:spMkLst>
            <pc:docMk/>
            <pc:sldMk cId="624243122" sldId="583"/>
            <ac:spMk id="44" creationId="{60C8339C-E5B2-8233-2F03-9FF1E3BEFD29}"/>
          </ac:spMkLst>
        </pc:spChg>
        <pc:picChg chg="add mod">
          <ac:chgData name="Cheng, Zezhen" userId="38449def-f6cf-4ba8-9f03-ccb77ce188ad" providerId="ADAL" clId="{162C3070-DAFB-43EF-9B49-8D2C95F0E9AE}" dt="2023-11-01T20:11:22.174" v="421" actId="1076"/>
          <ac:picMkLst>
            <pc:docMk/>
            <pc:sldMk cId="624243122" sldId="583"/>
            <ac:picMk id="6" creationId="{22DDE616-235C-FFA6-EEF9-C981518CC668}"/>
          </ac:picMkLst>
        </pc:picChg>
        <pc:picChg chg="add mod">
          <ac:chgData name="Cheng, Zezhen" userId="38449def-f6cf-4ba8-9f03-ccb77ce188ad" providerId="ADAL" clId="{162C3070-DAFB-43EF-9B49-8D2C95F0E9AE}" dt="2023-11-01T20:11:22.174" v="421" actId="1076"/>
          <ac:picMkLst>
            <pc:docMk/>
            <pc:sldMk cId="624243122" sldId="583"/>
            <ac:picMk id="8" creationId="{0C671F5D-1C70-9061-56D7-383816E96676}"/>
          </ac:picMkLst>
        </pc:picChg>
        <pc:picChg chg="add mod">
          <ac:chgData name="Cheng, Zezhen" userId="38449def-f6cf-4ba8-9f03-ccb77ce188ad" providerId="ADAL" clId="{162C3070-DAFB-43EF-9B49-8D2C95F0E9AE}" dt="2023-11-01T20:11:22.174" v="421" actId="1076"/>
          <ac:picMkLst>
            <pc:docMk/>
            <pc:sldMk cId="624243122" sldId="583"/>
            <ac:picMk id="10" creationId="{11D67830-D233-A7F7-E92C-4C38BB195742}"/>
          </ac:picMkLst>
        </pc:picChg>
        <pc:picChg chg="add mod">
          <ac:chgData name="Cheng, Zezhen" userId="38449def-f6cf-4ba8-9f03-ccb77ce188ad" providerId="ADAL" clId="{162C3070-DAFB-43EF-9B49-8D2C95F0E9AE}" dt="2023-11-01T20:11:22.174" v="421" actId="1076"/>
          <ac:picMkLst>
            <pc:docMk/>
            <pc:sldMk cId="624243122" sldId="583"/>
            <ac:picMk id="12" creationId="{649665BF-F7BE-9719-8E76-F6E5DA0E5402}"/>
          </ac:picMkLst>
        </pc:picChg>
        <pc:picChg chg="add mod">
          <ac:chgData name="Cheng, Zezhen" userId="38449def-f6cf-4ba8-9f03-ccb77ce188ad" providerId="ADAL" clId="{162C3070-DAFB-43EF-9B49-8D2C95F0E9AE}" dt="2023-11-01T20:12:33.778" v="444" actId="1076"/>
          <ac:picMkLst>
            <pc:docMk/>
            <pc:sldMk cId="624243122" sldId="583"/>
            <ac:picMk id="15" creationId="{81FE2052-F63D-83CE-70A1-1C3F1A4D5CCE}"/>
          </ac:picMkLst>
        </pc:picChg>
        <pc:picChg chg="add mod">
          <ac:chgData name="Cheng, Zezhen" userId="38449def-f6cf-4ba8-9f03-ccb77ce188ad" providerId="ADAL" clId="{162C3070-DAFB-43EF-9B49-8D2C95F0E9AE}" dt="2023-11-01T20:12:40.392" v="445" actId="1076"/>
          <ac:picMkLst>
            <pc:docMk/>
            <pc:sldMk cId="624243122" sldId="583"/>
            <ac:picMk id="16" creationId="{AFB4C42A-3576-0427-4808-8475C0879663}"/>
          </ac:picMkLst>
        </pc:picChg>
        <pc:picChg chg="add mod">
          <ac:chgData name="Cheng, Zezhen" userId="38449def-f6cf-4ba8-9f03-ccb77ce188ad" providerId="ADAL" clId="{162C3070-DAFB-43EF-9B49-8D2C95F0E9AE}" dt="2023-11-01T20:12:24.342" v="442" actId="1076"/>
          <ac:picMkLst>
            <pc:docMk/>
            <pc:sldMk cId="624243122" sldId="583"/>
            <ac:picMk id="17" creationId="{355DE9B4-CA1C-D02C-15C3-BEF47507CF67}"/>
          </ac:picMkLst>
        </pc:picChg>
        <pc:picChg chg="add mod">
          <ac:chgData name="Cheng, Zezhen" userId="38449def-f6cf-4ba8-9f03-ccb77ce188ad" providerId="ADAL" clId="{162C3070-DAFB-43EF-9B49-8D2C95F0E9AE}" dt="2023-11-01T20:12:28.348" v="443" actId="1076"/>
          <ac:picMkLst>
            <pc:docMk/>
            <pc:sldMk cId="624243122" sldId="583"/>
            <ac:picMk id="18" creationId="{5C606B8C-B9C8-9B48-3EAB-26FBCF2A6840}"/>
          </ac:picMkLst>
        </pc:picChg>
        <pc:picChg chg="add mod">
          <ac:chgData name="Cheng, Zezhen" userId="38449def-f6cf-4ba8-9f03-ccb77ce188ad" providerId="ADAL" clId="{162C3070-DAFB-43EF-9B49-8D2C95F0E9AE}" dt="2023-11-01T20:14:51.603" v="529" actId="1076"/>
          <ac:picMkLst>
            <pc:docMk/>
            <pc:sldMk cId="624243122" sldId="583"/>
            <ac:picMk id="20" creationId="{BAAED7F3-3F7F-57BA-5602-FD2E75F8B4A9}"/>
          </ac:picMkLst>
        </pc:picChg>
        <pc:picChg chg="add mod">
          <ac:chgData name="Cheng, Zezhen" userId="38449def-f6cf-4ba8-9f03-ccb77ce188ad" providerId="ADAL" clId="{162C3070-DAFB-43EF-9B49-8D2C95F0E9AE}" dt="2023-11-01T20:13:20.659" v="451" actId="14100"/>
          <ac:picMkLst>
            <pc:docMk/>
            <pc:sldMk cId="624243122" sldId="583"/>
            <ac:picMk id="21" creationId="{D94D74C4-5C5A-09E8-A8AE-E91036B9E6BA}"/>
          </ac:picMkLst>
        </pc:picChg>
        <pc:picChg chg="add mod">
          <ac:chgData name="Cheng, Zezhen" userId="38449def-f6cf-4ba8-9f03-ccb77ce188ad" providerId="ADAL" clId="{162C3070-DAFB-43EF-9B49-8D2C95F0E9AE}" dt="2023-11-01T20:13:44.773" v="458" actId="1076"/>
          <ac:picMkLst>
            <pc:docMk/>
            <pc:sldMk cId="624243122" sldId="583"/>
            <ac:picMk id="22" creationId="{F1895CE5-DDE9-F390-249D-BD499A25E49E}"/>
          </ac:picMkLst>
        </pc:picChg>
        <pc:picChg chg="add mod">
          <ac:chgData name="Cheng, Zezhen" userId="38449def-f6cf-4ba8-9f03-ccb77ce188ad" providerId="ADAL" clId="{162C3070-DAFB-43EF-9B49-8D2C95F0E9AE}" dt="2023-11-01T20:14:48.814" v="528" actId="1076"/>
          <ac:picMkLst>
            <pc:docMk/>
            <pc:sldMk cId="624243122" sldId="583"/>
            <ac:picMk id="23" creationId="{3683DBB5-509B-FC2C-9E38-3DB75422047A}"/>
          </ac:picMkLst>
        </pc:picChg>
        <pc:picChg chg="add mod">
          <ac:chgData name="Cheng, Zezhen" userId="38449def-f6cf-4ba8-9f03-ccb77ce188ad" providerId="ADAL" clId="{162C3070-DAFB-43EF-9B49-8D2C95F0E9AE}" dt="2023-11-01T20:14:56.907" v="531" actId="1076"/>
          <ac:picMkLst>
            <pc:docMk/>
            <pc:sldMk cId="624243122" sldId="583"/>
            <ac:picMk id="25" creationId="{75150D4C-D8BB-DBE2-E1B1-09B33B5A97B7}"/>
          </ac:picMkLst>
        </pc:picChg>
        <pc:picChg chg="add mod">
          <ac:chgData name="Cheng, Zezhen" userId="38449def-f6cf-4ba8-9f03-ccb77ce188ad" providerId="ADAL" clId="{162C3070-DAFB-43EF-9B49-8D2C95F0E9AE}" dt="2023-11-01T20:15:13.407" v="537" actId="14100"/>
          <ac:picMkLst>
            <pc:docMk/>
            <pc:sldMk cId="624243122" sldId="583"/>
            <ac:picMk id="26" creationId="{BB47D364-F422-BE36-7CB5-A2B1BD511DF0}"/>
          </ac:picMkLst>
        </pc:picChg>
        <pc:picChg chg="add mod">
          <ac:chgData name="Cheng, Zezhen" userId="38449def-f6cf-4ba8-9f03-ccb77ce188ad" providerId="ADAL" clId="{162C3070-DAFB-43EF-9B49-8D2C95F0E9AE}" dt="2023-11-01T20:15:08.547" v="535" actId="1076"/>
          <ac:picMkLst>
            <pc:docMk/>
            <pc:sldMk cId="624243122" sldId="583"/>
            <ac:picMk id="27" creationId="{BC6F384A-F13E-6370-14AB-FA472DDC77B1}"/>
          </ac:picMkLst>
        </pc:picChg>
        <pc:picChg chg="add mod">
          <ac:chgData name="Cheng, Zezhen" userId="38449def-f6cf-4ba8-9f03-ccb77ce188ad" providerId="ADAL" clId="{162C3070-DAFB-43EF-9B49-8D2C95F0E9AE}" dt="2023-11-01T20:15:05.473" v="534" actId="1076"/>
          <ac:picMkLst>
            <pc:docMk/>
            <pc:sldMk cId="624243122" sldId="583"/>
            <ac:picMk id="28" creationId="{52E2E1D0-65C4-18BA-5CF0-FFD30E7EC3DA}"/>
          </ac:picMkLst>
        </pc:picChg>
        <pc:picChg chg="add mod">
          <ac:chgData name="Cheng, Zezhen" userId="38449def-f6cf-4ba8-9f03-ccb77ce188ad" providerId="ADAL" clId="{162C3070-DAFB-43EF-9B49-8D2C95F0E9AE}" dt="2023-11-01T20:17:07.408" v="552" actId="1076"/>
          <ac:picMkLst>
            <pc:docMk/>
            <pc:sldMk cId="624243122" sldId="583"/>
            <ac:picMk id="30" creationId="{39013346-86DF-C633-AFF9-DB8BFB7BE8CF}"/>
          </ac:picMkLst>
        </pc:picChg>
        <pc:picChg chg="add mod">
          <ac:chgData name="Cheng, Zezhen" userId="38449def-f6cf-4ba8-9f03-ccb77ce188ad" providerId="ADAL" clId="{162C3070-DAFB-43EF-9B49-8D2C95F0E9AE}" dt="2023-11-01T20:17:11.832" v="554" actId="1076"/>
          <ac:picMkLst>
            <pc:docMk/>
            <pc:sldMk cId="624243122" sldId="583"/>
            <ac:picMk id="31" creationId="{F2916068-DB8C-65F5-AF8C-420DDAB6305D}"/>
          </ac:picMkLst>
        </pc:picChg>
        <pc:picChg chg="add mod">
          <ac:chgData name="Cheng, Zezhen" userId="38449def-f6cf-4ba8-9f03-ccb77ce188ad" providerId="ADAL" clId="{162C3070-DAFB-43EF-9B49-8D2C95F0E9AE}" dt="2023-11-01T20:17:09.416" v="553" actId="1076"/>
          <ac:picMkLst>
            <pc:docMk/>
            <pc:sldMk cId="624243122" sldId="583"/>
            <ac:picMk id="32" creationId="{0BC48A4C-7900-022A-CC5E-D6345F3E0E02}"/>
          </ac:picMkLst>
        </pc:picChg>
        <pc:picChg chg="add mod">
          <ac:chgData name="Cheng, Zezhen" userId="38449def-f6cf-4ba8-9f03-ccb77ce188ad" providerId="ADAL" clId="{162C3070-DAFB-43EF-9B49-8D2C95F0E9AE}" dt="2023-11-01T20:17:05.008" v="551" actId="1076"/>
          <ac:picMkLst>
            <pc:docMk/>
            <pc:sldMk cId="624243122" sldId="583"/>
            <ac:picMk id="33" creationId="{33788696-FF39-BEB2-74B5-C1FF903DB056}"/>
          </ac:picMkLst>
        </pc:picChg>
        <pc:picChg chg="add mod modCrop">
          <ac:chgData name="Cheng, Zezhen" userId="38449def-f6cf-4ba8-9f03-ccb77ce188ad" providerId="ADAL" clId="{162C3070-DAFB-43EF-9B49-8D2C95F0E9AE}" dt="2023-11-01T20:18:43.978" v="576" actId="1076"/>
          <ac:picMkLst>
            <pc:docMk/>
            <pc:sldMk cId="624243122" sldId="583"/>
            <ac:picMk id="35" creationId="{D09206AF-94AA-6C79-D931-A52A96E8EEEA}"/>
          </ac:picMkLst>
        </pc:picChg>
        <pc:picChg chg="add mod modCrop">
          <ac:chgData name="Cheng, Zezhen" userId="38449def-f6cf-4ba8-9f03-ccb77ce188ad" providerId="ADAL" clId="{162C3070-DAFB-43EF-9B49-8D2C95F0E9AE}" dt="2023-11-01T20:19:14.952" v="588" actId="1076"/>
          <ac:picMkLst>
            <pc:docMk/>
            <pc:sldMk cId="624243122" sldId="583"/>
            <ac:picMk id="36" creationId="{5AC84139-DBE5-0660-2CA8-1EF21FE41ACC}"/>
          </ac:picMkLst>
        </pc:picChg>
        <pc:picChg chg="add mod">
          <ac:chgData name="Cheng, Zezhen" userId="38449def-f6cf-4ba8-9f03-ccb77ce188ad" providerId="ADAL" clId="{162C3070-DAFB-43EF-9B49-8D2C95F0E9AE}" dt="2023-11-01T20:18:08.436" v="568" actId="1076"/>
          <ac:picMkLst>
            <pc:docMk/>
            <pc:sldMk cId="624243122" sldId="583"/>
            <ac:picMk id="37" creationId="{D56AC7AD-2C6A-4F0E-833C-6BA3D974585C}"/>
          </ac:picMkLst>
        </pc:picChg>
        <pc:picChg chg="add mod modCrop">
          <ac:chgData name="Cheng, Zezhen" userId="38449def-f6cf-4ba8-9f03-ccb77ce188ad" providerId="ADAL" clId="{162C3070-DAFB-43EF-9B49-8D2C95F0E9AE}" dt="2023-11-01T20:23:28.864" v="629" actId="1076"/>
          <ac:picMkLst>
            <pc:docMk/>
            <pc:sldMk cId="624243122" sldId="583"/>
            <ac:picMk id="38" creationId="{6108CA14-A3B0-9A54-B946-C6FEAEA4E2BC}"/>
          </ac:picMkLst>
        </pc:picChg>
        <pc:picChg chg="add mod modCrop">
          <ac:chgData name="Cheng, Zezhen" userId="38449def-f6cf-4ba8-9f03-ccb77ce188ad" providerId="ADAL" clId="{162C3070-DAFB-43EF-9B49-8D2C95F0E9AE}" dt="2023-11-01T20:23:18.680" v="625" actId="14100"/>
          <ac:picMkLst>
            <pc:docMk/>
            <pc:sldMk cId="624243122" sldId="583"/>
            <ac:picMk id="39" creationId="{39B7C9D7-7E8C-E5D2-8A28-DEBACE0FD375}"/>
          </ac:picMkLst>
        </pc:picChg>
        <pc:picChg chg="add mod">
          <ac:chgData name="Cheng, Zezhen" userId="38449def-f6cf-4ba8-9f03-ccb77ce188ad" providerId="ADAL" clId="{162C3070-DAFB-43EF-9B49-8D2C95F0E9AE}" dt="2023-11-01T20:20:30.283" v="603" actId="14100"/>
          <ac:picMkLst>
            <pc:docMk/>
            <pc:sldMk cId="624243122" sldId="583"/>
            <ac:picMk id="40" creationId="{BBC04071-79B8-E401-AE1A-54A5D35FB0F5}"/>
          </ac:picMkLst>
        </pc:picChg>
        <pc:picChg chg="add mod">
          <ac:chgData name="Cheng, Zezhen" userId="38449def-f6cf-4ba8-9f03-ccb77ce188ad" providerId="ADAL" clId="{162C3070-DAFB-43EF-9B49-8D2C95F0E9AE}" dt="2023-11-01T20:20:33.308" v="605" actId="14100"/>
          <ac:picMkLst>
            <pc:docMk/>
            <pc:sldMk cId="624243122" sldId="583"/>
            <ac:picMk id="41" creationId="{76182714-7F9D-4788-C491-D85916FD2AA6}"/>
          </ac:picMkLst>
        </pc:picChg>
        <pc:picChg chg="add mod">
          <ac:chgData name="Cheng, Zezhen" userId="38449def-f6cf-4ba8-9f03-ccb77ce188ad" providerId="ADAL" clId="{162C3070-DAFB-43EF-9B49-8D2C95F0E9AE}" dt="2023-11-01T20:23:27.005" v="628" actId="688"/>
          <ac:picMkLst>
            <pc:docMk/>
            <pc:sldMk cId="624243122" sldId="583"/>
            <ac:picMk id="42" creationId="{9840643F-5067-7463-C4C9-682A766FB642}"/>
          </ac:picMkLst>
        </pc:picChg>
      </pc:sldChg>
      <pc:sldChg chg="addSp delSp modSp new mod">
        <pc:chgData name="Cheng, Zezhen" userId="38449def-f6cf-4ba8-9f03-ccb77ce188ad" providerId="ADAL" clId="{162C3070-DAFB-43EF-9B49-8D2C95F0E9AE}" dt="2023-11-01T19:16:27.590" v="404"/>
        <pc:sldMkLst>
          <pc:docMk/>
          <pc:sldMk cId="2900196060" sldId="584"/>
        </pc:sldMkLst>
        <pc:spChg chg="del">
          <ac:chgData name="Cheng, Zezhen" userId="38449def-f6cf-4ba8-9f03-ccb77ce188ad" providerId="ADAL" clId="{162C3070-DAFB-43EF-9B49-8D2C95F0E9AE}" dt="2023-11-01T19:16:16.356" v="401" actId="478"/>
          <ac:spMkLst>
            <pc:docMk/>
            <pc:sldMk cId="2900196060" sldId="584"/>
            <ac:spMk id="3" creationId="{AA06401A-57FF-D610-D940-2C82ED71566F}"/>
          </ac:spMkLst>
        </pc:spChg>
        <pc:spChg chg="del">
          <ac:chgData name="Cheng, Zezhen" userId="38449def-f6cf-4ba8-9f03-ccb77ce188ad" providerId="ADAL" clId="{162C3070-DAFB-43EF-9B49-8D2C95F0E9AE}" dt="2023-11-01T19:16:18.159" v="402" actId="478"/>
          <ac:spMkLst>
            <pc:docMk/>
            <pc:sldMk cId="2900196060" sldId="584"/>
            <ac:spMk id="4" creationId="{37E5FC51-4D6D-8C7D-594F-3E36B2B02FB0}"/>
          </ac:spMkLst>
        </pc:spChg>
        <pc:spChg chg="mod">
          <ac:chgData name="Cheng, Zezhen" userId="38449def-f6cf-4ba8-9f03-ccb77ce188ad" providerId="ADAL" clId="{162C3070-DAFB-43EF-9B49-8D2C95F0E9AE}" dt="2023-11-01T19:16:27.590" v="404"/>
          <ac:spMkLst>
            <pc:docMk/>
            <pc:sldMk cId="2900196060" sldId="584"/>
            <ac:spMk id="5" creationId="{4B1AE021-10D4-CCDD-96F0-06F1A3B37F43}"/>
          </ac:spMkLst>
        </pc:spChg>
        <pc:spChg chg="add mod">
          <ac:chgData name="Cheng, Zezhen" userId="38449def-f6cf-4ba8-9f03-ccb77ce188ad" providerId="ADAL" clId="{162C3070-DAFB-43EF-9B49-8D2C95F0E9AE}" dt="2023-11-01T19:16:23.137" v="403"/>
          <ac:spMkLst>
            <pc:docMk/>
            <pc:sldMk cId="2900196060" sldId="584"/>
            <ac:spMk id="8" creationId="{D3A215CD-A94E-C5CB-87C1-6B6614C24CE4}"/>
          </ac:spMkLst>
        </pc:spChg>
        <pc:picChg chg="add mod">
          <ac:chgData name="Cheng, Zezhen" userId="38449def-f6cf-4ba8-9f03-ccb77ce188ad" providerId="ADAL" clId="{162C3070-DAFB-43EF-9B49-8D2C95F0E9AE}" dt="2023-11-01T19:16:23.137" v="403"/>
          <ac:picMkLst>
            <pc:docMk/>
            <pc:sldMk cId="2900196060" sldId="584"/>
            <ac:picMk id="6" creationId="{CDB11CC7-5658-8494-7EA2-7381708DF474}"/>
          </ac:picMkLst>
        </pc:picChg>
        <pc:picChg chg="add mod">
          <ac:chgData name="Cheng, Zezhen" userId="38449def-f6cf-4ba8-9f03-ccb77ce188ad" providerId="ADAL" clId="{162C3070-DAFB-43EF-9B49-8D2C95F0E9AE}" dt="2023-11-01T19:16:23.137" v="403"/>
          <ac:picMkLst>
            <pc:docMk/>
            <pc:sldMk cId="2900196060" sldId="584"/>
            <ac:picMk id="7" creationId="{278E6DA4-D07D-B693-0587-0D8361900C89}"/>
          </ac:picMkLst>
        </pc:picChg>
      </pc:sldChg>
      <pc:sldChg chg="modSp add mod">
        <pc:chgData name="Cheng, Zezhen" userId="38449def-f6cf-4ba8-9f03-ccb77ce188ad" providerId="ADAL" clId="{162C3070-DAFB-43EF-9B49-8D2C95F0E9AE}" dt="2023-11-01T19:16:48.853" v="408"/>
        <pc:sldMkLst>
          <pc:docMk/>
          <pc:sldMk cId="1225735279" sldId="585"/>
        </pc:sldMkLst>
        <pc:spChg chg="mod">
          <ac:chgData name="Cheng, Zezhen" userId="38449def-f6cf-4ba8-9f03-ccb77ce188ad" providerId="ADAL" clId="{162C3070-DAFB-43EF-9B49-8D2C95F0E9AE}" dt="2023-11-01T19:16:48.853" v="408"/>
          <ac:spMkLst>
            <pc:docMk/>
            <pc:sldMk cId="1225735279" sldId="585"/>
            <ac:spMk id="5" creationId="{4B1AE021-10D4-CCDD-96F0-06F1A3B37F43}"/>
          </ac:spMkLst>
        </pc:spChg>
        <pc:picChg chg="mod">
          <ac:chgData name="Cheng, Zezhen" userId="38449def-f6cf-4ba8-9f03-ccb77ce188ad" providerId="ADAL" clId="{162C3070-DAFB-43EF-9B49-8D2C95F0E9AE}" dt="2023-11-01T19:16:39.269" v="406" actId="14826"/>
          <ac:picMkLst>
            <pc:docMk/>
            <pc:sldMk cId="1225735279" sldId="585"/>
            <ac:picMk id="6" creationId="{CDB11CC7-5658-8494-7EA2-7381708DF474}"/>
          </ac:picMkLst>
        </pc:picChg>
        <pc:picChg chg="mod">
          <ac:chgData name="Cheng, Zezhen" userId="38449def-f6cf-4ba8-9f03-ccb77ce188ad" providerId="ADAL" clId="{162C3070-DAFB-43EF-9B49-8D2C95F0E9AE}" dt="2023-11-01T19:16:43.860" v="407" actId="14826"/>
          <ac:picMkLst>
            <pc:docMk/>
            <pc:sldMk cId="1225735279" sldId="585"/>
            <ac:picMk id="7" creationId="{278E6DA4-D07D-B693-0587-0D8361900C89}"/>
          </ac:picMkLst>
        </pc:picChg>
      </pc:sldChg>
      <pc:sldChg chg="addSp delSp modSp add mod">
        <pc:chgData name="Cheng, Zezhen" userId="38449def-f6cf-4ba8-9f03-ccb77ce188ad" providerId="ADAL" clId="{162C3070-DAFB-43EF-9B49-8D2C95F0E9AE}" dt="2023-11-02T04:04:48.583" v="1396" actId="1076"/>
        <pc:sldMkLst>
          <pc:docMk/>
          <pc:sldMk cId="2451296170" sldId="586"/>
        </pc:sldMkLst>
        <pc:spChg chg="del">
          <ac:chgData name="Cheng, Zezhen" userId="38449def-f6cf-4ba8-9f03-ccb77ce188ad" providerId="ADAL" clId="{162C3070-DAFB-43EF-9B49-8D2C95F0E9AE}" dt="2023-11-01T20:25:49.545" v="651" actId="478"/>
          <ac:spMkLst>
            <pc:docMk/>
            <pc:sldMk cId="2451296170" sldId="586"/>
            <ac:spMk id="2" creationId="{4822D6C3-A380-21C5-9D06-585DE0330AB4}"/>
          </ac:spMkLst>
        </pc:spChg>
        <pc:spChg chg="mod">
          <ac:chgData name="Cheng, Zezhen" userId="38449def-f6cf-4ba8-9f03-ccb77ce188ad" providerId="ADAL" clId="{162C3070-DAFB-43EF-9B49-8D2C95F0E9AE}" dt="2023-11-01T20:53:41.529" v="1139" actId="27636"/>
          <ac:spMkLst>
            <pc:docMk/>
            <pc:sldMk cId="2451296170" sldId="586"/>
            <ac:spMk id="5" creationId="{66058A56-839F-A8A3-ADDB-80ECD134AA27}"/>
          </ac:spMkLst>
        </pc:spChg>
        <pc:spChg chg="mod ord">
          <ac:chgData name="Cheng, Zezhen" userId="38449def-f6cf-4ba8-9f03-ccb77ce188ad" providerId="ADAL" clId="{162C3070-DAFB-43EF-9B49-8D2C95F0E9AE}" dt="2023-11-02T03:58:37.077" v="1304" actId="1076"/>
          <ac:spMkLst>
            <pc:docMk/>
            <pc:sldMk cId="2451296170" sldId="586"/>
            <ac:spMk id="7" creationId="{4CCFDB91-7B6C-B0DC-F701-CFF2811DD19C}"/>
          </ac:spMkLst>
        </pc:spChg>
        <pc:spChg chg="mod ord">
          <ac:chgData name="Cheng, Zezhen" userId="38449def-f6cf-4ba8-9f03-ccb77ce188ad" providerId="ADAL" clId="{162C3070-DAFB-43EF-9B49-8D2C95F0E9AE}" dt="2023-11-01T20:38:43.801" v="769" actId="1076"/>
          <ac:spMkLst>
            <pc:docMk/>
            <pc:sldMk cId="2451296170" sldId="586"/>
            <ac:spMk id="9" creationId="{85ADB9FA-20CB-8337-3073-8B0657DDA80F}"/>
          </ac:spMkLst>
        </pc:spChg>
        <pc:spChg chg="mod ord">
          <ac:chgData name="Cheng, Zezhen" userId="38449def-f6cf-4ba8-9f03-ccb77ce188ad" providerId="ADAL" clId="{162C3070-DAFB-43EF-9B49-8D2C95F0E9AE}" dt="2023-11-02T04:04:48.583" v="1396" actId="1076"/>
          <ac:spMkLst>
            <pc:docMk/>
            <pc:sldMk cId="2451296170" sldId="586"/>
            <ac:spMk id="11" creationId="{38502C72-F539-F430-05D8-70CF19A60336}"/>
          </ac:spMkLst>
        </pc:spChg>
        <pc:spChg chg="mod ord">
          <ac:chgData name="Cheng, Zezhen" userId="38449def-f6cf-4ba8-9f03-ccb77ce188ad" providerId="ADAL" clId="{162C3070-DAFB-43EF-9B49-8D2C95F0E9AE}" dt="2023-11-01T20:37:09.797" v="713" actId="1076"/>
          <ac:spMkLst>
            <pc:docMk/>
            <pc:sldMk cId="2451296170" sldId="586"/>
            <ac:spMk id="13" creationId="{F7D266A5-C092-9BD8-B808-E6302EEE05BB}"/>
          </ac:spMkLst>
        </pc:spChg>
        <pc:spChg chg="del">
          <ac:chgData name="Cheng, Zezhen" userId="38449def-f6cf-4ba8-9f03-ccb77ce188ad" providerId="ADAL" clId="{162C3070-DAFB-43EF-9B49-8D2C95F0E9AE}" dt="2023-11-01T20:24:42.275" v="633" actId="478"/>
          <ac:spMkLst>
            <pc:docMk/>
            <pc:sldMk cId="2451296170" sldId="586"/>
            <ac:spMk id="14" creationId="{FF190407-5D12-42FB-8155-E135A93AA3C8}"/>
          </ac:spMkLst>
        </pc:spChg>
        <pc:spChg chg="del">
          <ac:chgData name="Cheng, Zezhen" userId="38449def-f6cf-4ba8-9f03-ccb77ce188ad" providerId="ADAL" clId="{162C3070-DAFB-43EF-9B49-8D2C95F0E9AE}" dt="2023-11-01T20:33:57.756" v="654" actId="478"/>
          <ac:spMkLst>
            <pc:docMk/>
            <pc:sldMk cId="2451296170" sldId="586"/>
            <ac:spMk id="19" creationId="{AD622508-978A-5D45-F3D2-3066E545A288}"/>
          </ac:spMkLst>
        </pc:spChg>
        <pc:spChg chg="add del">
          <ac:chgData name="Cheng, Zezhen" userId="38449def-f6cf-4ba8-9f03-ccb77ce188ad" providerId="ADAL" clId="{162C3070-DAFB-43EF-9B49-8D2C95F0E9AE}" dt="2023-11-01T20:33:57.756" v="654" actId="478"/>
          <ac:spMkLst>
            <pc:docMk/>
            <pc:sldMk cId="2451296170" sldId="586"/>
            <ac:spMk id="24" creationId="{A7167AE4-E152-1C93-E8FE-60B6DED84E8A}"/>
          </ac:spMkLst>
        </pc:spChg>
        <pc:spChg chg="add del">
          <ac:chgData name="Cheng, Zezhen" userId="38449def-f6cf-4ba8-9f03-ccb77ce188ad" providerId="ADAL" clId="{162C3070-DAFB-43EF-9B49-8D2C95F0E9AE}" dt="2023-11-01T20:25:06.742" v="650" actId="478"/>
          <ac:spMkLst>
            <pc:docMk/>
            <pc:sldMk cId="2451296170" sldId="586"/>
            <ac:spMk id="29" creationId="{6C3D03A5-735D-D5A7-4987-66AAE66C46CB}"/>
          </ac:spMkLst>
        </pc:spChg>
        <pc:spChg chg="del mod">
          <ac:chgData name="Cheng, Zezhen" userId="38449def-f6cf-4ba8-9f03-ccb77ce188ad" providerId="ADAL" clId="{162C3070-DAFB-43EF-9B49-8D2C95F0E9AE}" dt="2023-11-01T20:42:45.656" v="913" actId="478"/>
          <ac:spMkLst>
            <pc:docMk/>
            <pc:sldMk cId="2451296170" sldId="586"/>
            <ac:spMk id="34" creationId="{3DACBE69-EBB8-07E6-29EF-3A81704E3094}"/>
          </ac:spMkLst>
        </pc:spChg>
        <pc:spChg chg="del">
          <ac:chgData name="Cheng, Zezhen" userId="38449def-f6cf-4ba8-9f03-ccb77ce188ad" providerId="ADAL" clId="{162C3070-DAFB-43EF-9B49-8D2C95F0E9AE}" dt="2023-11-01T20:25:49.545" v="651" actId="478"/>
          <ac:spMkLst>
            <pc:docMk/>
            <pc:sldMk cId="2451296170" sldId="586"/>
            <ac:spMk id="43" creationId="{154A311E-3CDE-25A0-602C-48385652C379}"/>
          </ac:spMkLst>
        </pc:spChg>
        <pc:spChg chg="del">
          <ac:chgData name="Cheng, Zezhen" userId="38449def-f6cf-4ba8-9f03-ccb77ce188ad" providerId="ADAL" clId="{162C3070-DAFB-43EF-9B49-8D2C95F0E9AE}" dt="2023-11-01T20:25:49.545" v="651" actId="478"/>
          <ac:spMkLst>
            <pc:docMk/>
            <pc:sldMk cId="2451296170" sldId="586"/>
            <ac:spMk id="44" creationId="{60C8339C-E5B2-8233-2F03-9FF1E3BEFD29}"/>
          </ac:spMkLst>
        </pc:spChg>
        <pc:spChg chg="add mod">
          <ac:chgData name="Cheng, Zezhen" userId="38449def-f6cf-4ba8-9f03-ccb77ce188ad" providerId="ADAL" clId="{162C3070-DAFB-43EF-9B49-8D2C95F0E9AE}" dt="2023-11-02T04:00:35.531" v="1323" actId="14100"/>
          <ac:spMkLst>
            <pc:docMk/>
            <pc:sldMk cId="2451296170" sldId="586"/>
            <ac:spMk id="47" creationId="{32CE83F7-B93D-D9C6-9041-1AD362633A0B}"/>
          </ac:spMkLst>
        </pc:spChg>
        <pc:spChg chg="add mod">
          <ac:chgData name="Cheng, Zezhen" userId="38449def-f6cf-4ba8-9f03-ccb77ce188ad" providerId="ADAL" clId="{162C3070-DAFB-43EF-9B49-8D2C95F0E9AE}" dt="2023-11-02T04:01:04.355" v="1331" actId="1076"/>
          <ac:spMkLst>
            <pc:docMk/>
            <pc:sldMk cId="2451296170" sldId="586"/>
            <ac:spMk id="48" creationId="{F7C3BB23-30CA-D650-759E-613971B1DD07}"/>
          </ac:spMkLst>
        </pc:spChg>
        <pc:spChg chg="add mod">
          <ac:chgData name="Cheng, Zezhen" userId="38449def-f6cf-4ba8-9f03-ccb77ce188ad" providerId="ADAL" clId="{162C3070-DAFB-43EF-9B49-8D2C95F0E9AE}" dt="2023-11-01T20:37:51.063" v="747" actId="571"/>
          <ac:spMkLst>
            <pc:docMk/>
            <pc:sldMk cId="2451296170" sldId="586"/>
            <ac:spMk id="50" creationId="{23E8B176-0736-B49F-9EB7-E72085E28C44}"/>
          </ac:spMkLst>
        </pc:spChg>
        <pc:spChg chg="add mod">
          <ac:chgData name="Cheng, Zezhen" userId="38449def-f6cf-4ba8-9f03-ccb77ce188ad" providerId="ADAL" clId="{162C3070-DAFB-43EF-9B49-8D2C95F0E9AE}" dt="2023-11-02T04:00:24.822" v="1320" actId="14100"/>
          <ac:spMkLst>
            <pc:docMk/>
            <pc:sldMk cId="2451296170" sldId="586"/>
            <ac:spMk id="51" creationId="{1DF591CF-D840-B281-95D1-81E367AAC5C4}"/>
          </ac:spMkLst>
        </pc:spChg>
        <pc:spChg chg="add mod">
          <ac:chgData name="Cheng, Zezhen" userId="38449def-f6cf-4ba8-9f03-ccb77ce188ad" providerId="ADAL" clId="{162C3070-DAFB-43EF-9B49-8D2C95F0E9AE}" dt="2023-11-01T20:38:53.883" v="772" actId="1076"/>
          <ac:spMkLst>
            <pc:docMk/>
            <pc:sldMk cId="2451296170" sldId="586"/>
            <ac:spMk id="52" creationId="{03F45DF4-3CCF-BAA4-F79E-C6A6A70BD896}"/>
          </ac:spMkLst>
        </pc:spChg>
        <pc:spChg chg="add mod">
          <ac:chgData name="Cheng, Zezhen" userId="38449def-f6cf-4ba8-9f03-ccb77ce188ad" providerId="ADAL" clId="{162C3070-DAFB-43EF-9B49-8D2C95F0E9AE}" dt="2023-11-02T04:01:27.226" v="1337" actId="14100"/>
          <ac:spMkLst>
            <pc:docMk/>
            <pc:sldMk cId="2451296170" sldId="586"/>
            <ac:spMk id="54" creationId="{EEDED5A3-4353-9BA7-7FB7-96A27CEBF457}"/>
          </ac:spMkLst>
        </pc:spChg>
        <pc:spChg chg="add mod">
          <ac:chgData name="Cheng, Zezhen" userId="38449def-f6cf-4ba8-9f03-ccb77ce188ad" providerId="ADAL" clId="{162C3070-DAFB-43EF-9B49-8D2C95F0E9AE}" dt="2023-11-02T04:01:39.243" v="1358" actId="1076"/>
          <ac:spMkLst>
            <pc:docMk/>
            <pc:sldMk cId="2451296170" sldId="586"/>
            <ac:spMk id="55" creationId="{58F2BFC1-E9CF-AABD-ED31-CF9F7EF760AD}"/>
          </ac:spMkLst>
        </pc:spChg>
        <pc:spChg chg="add mod">
          <ac:chgData name="Cheng, Zezhen" userId="38449def-f6cf-4ba8-9f03-ccb77ce188ad" providerId="ADAL" clId="{162C3070-DAFB-43EF-9B49-8D2C95F0E9AE}" dt="2023-11-02T03:59:08.126" v="1305" actId="1076"/>
          <ac:spMkLst>
            <pc:docMk/>
            <pc:sldMk cId="2451296170" sldId="586"/>
            <ac:spMk id="56" creationId="{BF227157-DD82-1AC0-D18E-8605AB5FCF76}"/>
          </ac:spMkLst>
        </pc:spChg>
        <pc:spChg chg="add mod">
          <ac:chgData name="Cheng, Zezhen" userId="38449def-f6cf-4ba8-9f03-ccb77ce188ad" providerId="ADAL" clId="{162C3070-DAFB-43EF-9B49-8D2C95F0E9AE}" dt="2023-11-02T03:59:10.397" v="1306" actId="1076"/>
          <ac:spMkLst>
            <pc:docMk/>
            <pc:sldMk cId="2451296170" sldId="586"/>
            <ac:spMk id="57" creationId="{91495B96-7B14-5F55-ACF0-3EBAA29F425D}"/>
          </ac:spMkLst>
        </pc:spChg>
        <pc:spChg chg="add del mod">
          <ac:chgData name="Cheng, Zezhen" userId="38449def-f6cf-4ba8-9f03-ccb77ce188ad" providerId="ADAL" clId="{162C3070-DAFB-43EF-9B49-8D2C95F0E9AE}" dt="2023-11-02T04:02:37.643" v="1370" actId="478"/>
          <ac:spMkLst>
            <pc:docMk/>
            <pc:sldMk cId="2451296170" sldId="586"/>
            <ac:spMk id="58" creationId="{5921224B-0E65-AE6D-9F39-AA1E9EFE0E6F}"/>
          </ac:spMkLst>
        </pc:spChg>
        <pc:spChg chg="add mod">
          <ac:chgData name="Cheng, Zezhen" userId="38449def-f6cf-4ba8-9f03-ccb77ce188ad" providerId="ADAL" clId="{162C3070-DAFB-43EF-9B49-8D2C95F0E9AE}" dt="2023-11-01T20:40:41.881" v="809" actId="571"/>
          <ac:spMkLst>
            <pc:docMk/>
            <pc:sldMk cId="2451296170" sldId="586"/>
            <ac:spMk id="60" creationId="{786B9EC7-A8EC-E392-1ED2-7DFC2DD660BE}"/>
          </ac:spMkLst>
        </pc:spChg>
        <pc:spChg chg="add mod">
          <ac:chgData name="Cheng, Zezhen" userId="38449def-f6cf-4ba8-9f03-ccb77ce188ad" providerId="ADAL" clId="{162C3070-DAFB-43EF-9B49-8D2C95F0E9AE}" dt="2023-11-02T04:02:34.982" v="1369" actId="1076"/>
          <ac:spMkLst>
            <pc:docMk/>
            <pc:sldMk cId="2451296170" sldId="586"/>
            <ac:spMk id="61" creationId="{790309F4-E55A-91E8-86FD-700EF752F5FE}"/>
          </ac:spMkLst>
        </pc:spChg>
        <pc:spChg chg="add del mod">
          <ac:chgData name="Cheng, Zezhen" userId="38449def-f6cf-4ba8-9f03-ccb77ce188ad" providerId="ADAL" clId="{162C3070-DAFB-43EF-9B49-8D2C95F0E9AE}" dt="2023-11-02T04:01:11.671" v="1333" actId="478"/>
          <ac:spMkLst>
            <pc:docMk/>
            <pc:sldMk cId="2451296170" sldId="586"/>
            <ac:spMk id="62" creationId="{BE2A2B67-78D2-6B4F-E593-F5370D215DE5}"/>
          </ac:spMkLst>
        </pc:spChg>
        <pc:spChg chg="add del mod">
          <ac:chgData name="Cheng, Zezhen" userId="38449def-f6cf-4ba8-9f03-ccb77ce188ad" providerId="ADAL" clId="{162C3070-DAFB-43EF-9B49-8D2C95F0E9AE}" dt="2023-11-02T04:01:10.793" v="1332" actId="478"/>
          <ac:spMkLst>
            <pc:docMk/>
            <pc:sldMk cId="2451296170" sldId="586"/>
            <ac:spMk id="64" creationId="{A11C1403-5ECA-1748-A201-E1BAC2A47FE9}"/>
          </ac:spMkLst>
        </pc:spChg>
        <pc:spChg chg="add mod">
          <ac:chgData name="Cheng, Zezhen" userId="38449def-f6cf-4ba8-9f03-ccb77ce188ad" providerId="ADAL" clId="{162C3070-DAFB-43EF-9B49-8D2C95F0E9AE}" dt="2023-11-02T03:59:15.377" v="1307" actId="571"/>
          <ac:spMkLst>
            <pc:docMk/>
            <pc:sldMk cId="2451296170" sldId="586"/>
            <ac:spMk id="68" creationId="{ED8363BF-FF5F-D646-A154-B92B1AA7717B}"/>
          </ac:spMkLst>
        </pc:spChg>
        <pc:spChg chg="add mod">
          <ac:chgData name="Cheng, Zezhen" userId="38449def-f6cf-4ba8-9f03-ccb77ce188ad" providerId="ADAL" clId="{162C3070-DAFB-43EF-9B49-8D2C95F0E9AE}" dt="2023-11-02T03:59:20.023" v="1312" actId="20577"/>
          <ac:spMkLst>
            <pc:docMk/>
            <pc:sldMk cId="2451296170" sldId="586"/>
            <ac:spMk id="69" creationId="{012B0A39-0BD2-0DD9-53D3-AE950E130256}"/>
          </ac:spMkLst>
        </pc:spChg>
        <pc:spChg chg="add mod">
          <ac:chgData name="Cheng, Zezhen" userId="38449def-f6cf-4ba8-9f03-ccb77ce188ad" providerId="ADAL" clId="{162C3070-DAFB-43EF-9B49-8D2C95F0E9AE}" dt="2023-11-02T04:00:49.160" v="1325" actId="571"/>
          <ac:spMkLst>
            <pc:docMk/>
            <pc:sldMk cId="2451296170" sldId="586"/>
            <ac:spMk id="70" creationId="{4C28537D-8001-215A-EC57-C029E0E9D6A6}"/>
          </ac:spMkLst>
        </pc:spChg>
        <pc:spChg chg="add del mod">
          <ac:chgData name="Cheng, Zezhen" userId="38449def-f6cf-4ba8-9f03-ccb77ce188ad" providerId="ADAL" clId="{162C3070-DAFB-43EF-9B49-8D2C95F0E9AE}" dt="2023-11-02T04:00:54.508" v="1326" actId="478"/>
          <ac:spMkLst>
            <pc:docMk/>
            <pc:sldMk cId="2451296170" sldId="586"/>
            <ac:spMk id="71" creationId="{2E76FFCA-5D8E-7EE6-B22D-1DDF77367913}"/>
          </ac:spMkLst>
        </pc:spChg>
        <pc:picChg chg="add mod modCrop">
          <ac:chgData name="Cheng, Zezhen" userId="38449def-f6cf-4ba8-9f03-ccb77ce188ad" providerId="ADAL" clId="{162C3070-DAFB-43EF-9B49-8D2C95F0E9AE}" dt="2023-11-02T03:58:23.196" v="1301" actId="14826"/>
          <ac:picMkLst>
            <pc:docMk/>
            <pc:sldMk cId="2451296170" sldId="586"/>
            <ac:picMk id="3" creationId="{8CF0AEE9-875C-12B7-9F49-59B8E800BAF9}"/>
          </ac:picMkLst>
        </pc:picChg>
        <pc:picChg chg="add mod">
          <ac:chgData name="Cheng, Zezhen" userId="38449def-f6cf-4ba8-9f03-ccb77ce188ad" providerId="ADAL" clId="{162C3070-DAFB-43EF-9B49-8D2C95F0E9AE}" dt="2023-11-02T03:59:53.927" v="1313" actId="14826"/>
          <ac:picMkLst>
            <pc:docMk/>
            <pc:sldMk cId="2451296170" sldId="586"/>
            <ac:picMk id="4" creationId="{38FA152A-6AD1-7965-7E76-22006DDC310A}"/>
          </ac:picMkLst>
        </pc:picChg>
        <pc:picChg chg="del">
          <ac:chgData name="Cheng, Zezhen" userId="38449def-f6cf-4ba8-9f03-ccb77ce188ad" providerId="ADAL" clId="{162C3070-DAFB-43EF-9B49-8D2C95F0E9AE}" dt="2023-11-01T20:24:42.994" v="634" actId="478"/>
          <ac:picMkLst>
            <pc:docMk/>
            <pc:sldMk cId="2451296170" sldId="586"/>
            <ac:picMk id="6" creationId="{22DDE616-235C-FFA6-EEF9-C981518CC668}"/>
          </ac:picMkLst>
        </pc:picChg>
        <pc:picChg chg="del">
          <ac:chgData name="Cheng, Zezhen" userId="38449def-f6cf-4ba8-9f03-ccb77ce188ad" providerId="ADAL" clId="{162C3070-DAFB-43EF-9B49-8D2C95F0E9AE}" dt="2023-11-01T20:24:43.555" v="635" actId="478"/>
          <ac:picMkLst>
            <pc:docMk/>
            <pc:sldMk cId="2451296170" sldId="586"/>
            <ac:picMk id="8" creationId="{0C671F5D-1C70-9061-56D7-383816E96676}"/>
          </ac:picMkLst>
        </pc:picChg>
        <pc:picChg chg="del">
          <ac:chgData name="Cheng, Zezhen" userId="38449def-f6cf-4ba8-9f03-ccb77ce188ad" providerId="ADAL" clId="{162C3070-DAFB-43EF-9B49-8D2C95F0E9AE}" dt="2023-11-01T20:24:44.005" v="636" actId="478"/>
          <ac:picMkLst>
            <pc:docMk/>
            <pc:sldMk cId="2451296170" sldId="586"/>
            <ac:picMk id="10" creationId="{11D67830-D233-A7F7-E92C-4C38BB195742}"/>
          </ac:picMkLst>
        </pc:picChg>
        <pc:picChg chg="del">
          <ac:chgData name="Cheng, Zezhen" userId="38449def-f6cf-4ba8-9f03-ccb77ce188ad" providerId="ADAL" clId="{162C3070-DAFB-43EF-9B49-8D2C95F0E9AE}" dt="2023-11-01T20:24:44.523" v="637" actId="478"/>
          <ac:picMkLst>
            <pc:docMk/>
            <pc:sldMk cId="2451296170" sldId="586"/>
            <ac:picMk id="12" creationId="{649665BF-F7BE-9719-8E76-F6E5DA0E5402}"/>
          </ac:picMkLst>
        </pc:picChg>
        <pc:picChg chg="del">
          <ac:chgData name="Cheng, Zezhen" userId="38449def-f6cf-4ba8-9f03-ccb77ce188ad" providerId="ADAL" clId="{162C3070-DAFB-43EF-9B49-8D2C95F0E9AE}" dt="2023-11-01T20:33:57.756" v="654" actId="478"/>
          <ac:picMkLst>
            <pc:docMk/>
            <pc:sldMk cId="2451296170" sldId="586"/>
            <ac:picMk id="15" creationId="{81FE2052-F63D-83CE-70A1-1C3F1A4D5CCE}"/>
          </ac:picMkLst>
        </pc:picChg>
        <pc:picChg chg="del">
          <ac:chgData name="Cheng, Zezhen" userId="38449def-f6cf-4ba8-9f03-ccb77ce188ad" providerId="ADAL" clId="{162C3070-DAFB-43EF-9B49-8D2C95F0E9AE}" dt="2023-11-01T20:33:57.756" v="654" actId="478"/>
          <ac:picMkLst>
            <pc:docMk/>
            <pc:sldMk cId="2451296170" sldId="586"/>
            <ac:picMk id="16" creationId="{AFB4C42A-3576-0427-4808-8475C0879663}"/>
          </ac:picMkLst>
        </pc:picChg>
        <pc:picChg chg="del">
          <ac:chgData name="Cheng, Zezhen" userId="38449def-f6cf-4ba8-9f03-ccb77ce188ad" providerId="ADAL" clId="{162C3070-DAFB-43EF-9B49-8D2C95F0E9AE}" dt="2023-11-01T20:33:57.756" v="654" actId="478"/>
          <ac:picMkLst>
            <pc:docMk/>
            <pc:sldMk cId="2451296170" sldId="586"/>
            <ac:picMk id="17" creationId="{355DE9B4-CA1C-D02C-15C3-BEF47507CF67}"/>
          </ac:picMkLst>
        </pc:picChg>
        <pc:picChg chg="del">
          <ac:chgData name="Cheng, Zezhen" userId="38449def-f6cf-4ba8-9f03-ccb77ce188ad" providerId="ADAL" clId="{162C3070-DAFB-43EF-9B49-8D2C95F0E9AE}" dt="2023-11-01T20:33:57.756" v="654" actId="478"/>
          <ac:picMkLst>
            <pc:docMk/>
            <pc:sldMk cId="2451296170" sldId="586"/>
            <ac:picMk id="18" creationId="{5C606B8C-B9C8-9B48-3EAB-26FBCF2A6840}"/>
          </ac:picMkLst>
        </pc:picChg>
        <pc:picChg chg="del">
          <ac:chgData name="Cheng, Zezhen" userId="38449def-f6cf-4ba8-9f03-ccb77ce188ad" providerId="ADAL" clId="{162C3070-DAFB-43EF-9B49-8D2C95F0E9AE}" dt="2023-11-01T20:33:57.756" v="654" actId="478"/>
          <ac:picMkLst>
            <pc:docMk/>
            <pc:sldMk cId="2451296170" sldId="586"/>
            <ac:picMk id="20" creationId="{BAAED7F3-3F7F-57BA-5602-FD2E75F8B4A9}"/>
          </ac:picMkLst>
        </pc:picChg>
        <pc:picChg chg="add del">
          <ac:chgData name="Cheng, Zezhen" userId="38449def-f6cf-4ba8-9f03-ccb77ce188ad" providerId="ADAL" clId="{162C3070-DAFB-43EF-9B49-8D2C95F0E9AE}" dt="2023-11-01T20:33:57.756" v="654" actId="478"/>
          <ac:picMkLst>
            <pc:docMk/>
            <pc:sldMk cId="2451296170" sldId="586"/>
            <ac:picMk id="21" creationId="{D94D74C4-5C5A-09E8-A8AE-E91036B9E6BA}"/>
          </ac:picMkLst>
        </pc:picChg>
        <pc:picChg chg="del">
          <ac:chgData name="Cheng, Zezhen" userId="38449def-f6cf-4ba8-9f03-ccb77ce188ad" providerId="ADAL" clId="{162C3070-DAFB-43EF-9B49-8D2C95F0E9AE}" dt="2023-11-01T20:33:57.756" v="654" actId="478"/>
          <ac:picMkLst>
            <pc:docMk/>
            <pc:sldMk cId="2451296170" sldId="586"/>
            <ac:picMk id="22" creationId="{F1895CE5-DDE9-F390-249D-BD499A25E49E}"/>
          </ac:picMkLst>
        </pc:picChg>
        <pc:picChg chg="del">
          <ac:chgData name="Cheng, Zezhen" userId="38449def-f6cf-4ba8-9f03-ccb77ce188ad" providerId="ADAL" clId="{162C3070-DAFB-43EF-9B49-8D2C95F0E9AE}" dt="2023-11-01T20:33:57.756" v="654" actId="478"/>
          <ac:picMkLst>
            <pc:docMk/>
            <pc:sldMk cId="2451296170" sldId="586"/>
            <ac:picMk id="23" creationId="{3683DBB5-509B-FC2C-9E38-3DB75422047A}"/>
          </ac:picMkLst>
        </pc:picChg>
        <pc:picChg chg="del">
          <ac:chgData name="Cheng, Zezhen" userId="38449def-f6cf-4ba8-9f03-ccb77ce188ad" providerId="ADAL" clId="{162C3070-DAFB-43EF-9B49-8D2C95F0E9AE}" dt="2023-11-01T20:24:57.928" v="642" actId="478"/>
          <ac:picMkLst>
            <pc:docMk/>
            <pc:sldMk cId="2451296170" sldId="586"/>
            <ac:picMk id="25" creationId="{75150D4C-D8BB-DBE2-E1B1-09B33B5A97B7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26" creationId="{BB47D364-F422-BE36-7CB5-A2B1BD511DF0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27" creationId="{BC6F384A-F13E-6370-14AB-FA472DDC77B1}"/>
          </ac:picMkLst>
        </pc:picChg>
        <pc:picChg chg="del">
          <ac:chgData name="Cheng, Zezhen" userId="38449def-f6cf-4ba8-9f03-ccb77ce188ad" providerId="ADAL" clId="{162C3070-DAFB-43EF-9B49-8D2C95F0E9AE}" dt="2023-11-01T20:24:58.406" v="643" actId="478"/>
          <ac:picMkLst>
            <pc:docMk/>
            <pc:sldMk cId="2451296170" sldId="586"/>
            <ac:picMk id="28" creationId="{52E2E1D0-65C4-18BA-5CF0-FFD30E7EC3DA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0" creationId="{39013346-86DF-C633-AFF9-DB8BFB7BE8CF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1" creationId="{F2916068-DB8C-65F5-AF8C-420DDAB6305D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2" creationId="{0BC48A4C-7900-022A-CC5E-D6345F3E0E02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3" creationId="{33788696-FF39-BEB2-74B5-C1FF903DB056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5" creationId="{D09206AF-94AA-6C79-D931-A52A96E8EEEA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6" creationId="{5AC84139-DBE5-0660-2CA8-1EF21FE41ACC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7" creationId="{D56AC7AD-2C6A-4F0E-833C-6BA3D974585C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8" creationId="{6108CA14-A3B0-9A54-B946-C6FEAEA4E2BC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39" creationId="{39B7C9D7-7E8C-E5D2-8A28-DEBACE0FD375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40" creationId="{BBC04071-79B8-E401-AE1A-54A5D35FB0F5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41" creationId="{76182714-7F9D-4788-C491-D85916FD2AA6}"/>
          </ac:picMkLst>
        </pc:picChg>
        <pc:picChg chg="del">
          <ac:chgData name="Cheng, Zezhen" userId="38449def-f6cf-4ba8-9f03-ccb77ce188ad" providerId="ADAL" clId="{162C3070-DAFB-43EF-9B49-8D2C95F0E9AE}" dt="2023-11-01T20:25:49.545" v="651" actId="478"/>
          <ac:picMkLst>
            <pc:docMk/>
            <pc:sldMk cId="2451296170" sldId="586"/>
            <ac:picMk id="42" creationId="{9840643F-5067-7463-C4C9-682A766FB642}"/>
          </ac:picMkLst>
        </pc:picChg>
        <pc:picChg chg="add del mod modCrop">
          <ac:chgData name="Cheng, Zezhen" userId="38449def-f6cf-4ba8-9f03-ccb77ce188ad" providerId="ADAL" clId="{162C3070-DAFB-43EF-9B49-8D2C95F0E9AE}" dt="2023-11-02T04:02:55.598" v="1375" actId="478"/>
          <ac:picMkLst>
            <pc:docMk/>
            <pc:sldMk cId="2451296170" sldId="586"/>
            <ac:picMk id="45" creationId="{A470BAD7-8C94-AB69-2E55-43848E84D5EA}"/>
          </ac:picMkLst>
        </pc:picChg>
        <pc:picChg chg="add mod ord">
          <ac:chgData name="Cheng, Zezhen" userId="38449def-f6cf-4ba8-9f03-ccb77ce188ad" providerId="ADAL" clId="{162C3070-DAFB-43EF-9B49-8D2C95F0E9AE}" dt="2023-11-02T04:04:32.464" v="1395" actId="1076"/>
          <ac:picMkLst>
            <pc:docMk/>
            <pc:sldMk cId="2451296170" sldId="586"/>
            <ac:picMk id="46" creationId="{FE09981D-98DE-F809-ACFE-7278186FA0CE}"/>
          </ac:picMkLst>
        </pc:picChg>
        <pc:picChg chg="add mod">
          <ac:chgData name="Cheng, Zezhen" userId="38449def-f6cf-4ba8-9f03-ccb77ce188ad" providerId="ADAL" clId="{162C3070-DAFB-43EF-9B49-8D2C95F0E9AE}" dt="2023-11-01T20:37:51.063" v="747" actId="571"/>
          <ac:picMkLst>
            <pc:docMk/>
            <pc:sldMk cId="2451296170" sldId="586"/>
            <ac:picMk id="49" creationId="{46BB8132-B80D-317F-5DA5-AE5A60A9892E}"/>
          </ac:picMkLst>
        </pc:picChg>
        <pc:picChg chg="add mod">
          <ac:chgData name="Cheng, Zezhen" userId="38449def-f6cf-4ba8-9f03-ccb77ce188ad" providerId="ADAL" clId="{162C3070-DAFB-43EF-9B49-8D2C95F0E9AE}" dt="2023-11-01T20:39:04.816" v="774" actId="571"/>
          <ac:picMkLst>
            <pc:docMk/>
            <pc:sldMk cId="2451296170" sldId="586"/>
            <ac:picMk id="53" creationId="{F70B4D2D-962D-5FE4-BD34-91D967361D77}"/>
          </ac:picMkLst>
        </pc:picChg>
        <pc:picChg chg="add mod">
          <ac:chgData name="Cheng, Zezhen" userId="38449def-f6cf-4ba8-9f03-ccb77ce188ad" providerId="ADAL" clId="{162C3070-DAFB-43EF-9B49-8D2C95F0E9AE}" dt="2023-11-01T20:40:41.881" v="809" actId="571"/>
          <ac:picMkLst>
            <pc:docMk/>
            <pc:sldMk cId="2451296170" sldId="586"/>
            <ac:picMk id="59" creationId="{F8A5C349-C5CF-CD26-72EE-20E16DDB75B1}"/>
          </ac:picMkLst>
        </pc:picChg>
        <pc:picChg chg="add mod">
          <ac:chgData name="Cheng, Zezhen" userId="38449def-f6cf-4ba8-9f03-ccb77ce188ad" providerId="ADAL" clId="{162C3070-DAFB-43EF-9B49-8D2C95F0E9AE}" dt="2023-11-01T20:41:28.050" v="828" actId="571"/>
          <ac:picMkLst>
            <pc:docMk/>
            <pc:sldMk cId="2451296170" sldId="586"/>
            <ac:picMk id="63" creationId="{490C2504-8B73-23DD-209C-95641EDCDC0B}"/>
          </ac:picMkLst>
        </pc:picChg>
        <pc:picChg chg="add mod">
          <ac:chgData name="Cheng, Zezhen" userId="38449def-f6cf-4ba8-9f03-ccb77ce188ad" providerId="ADAL" clId="{162C3070-DAFB-43EF-9B49-8D2C95F0E9AE}" dt="2023-11-02T04:03:51.115" v="1387" actId="14826"/>
          <ac:picMkLst>
            <pc:docMk/>
            <pc:sldMk cId="2451296170" sldId="586"/>
            <ac:picMk id="65" creationId="{CB76D56D-8F87-BA1A-8503-E94E9DADEFAB}"/>
          </ac:picMkLst>
        </pc:picChg>
        <pc:picChg chg="add mod">
          <ac:chgData name="Cheng, Zezhen" userId="38449def-f6cf-4ba8-9f03-ccb77ce188ad" providerId="ADAL" clId="{162C3070-DAFB-43EF-9B49-8D2C95F0E9AE}" dt="2023-11-02T04:04:19.304" v="1393" actId="1076"/>
          <ac:picMkLst>
            <pc:docMk/>
            <pc:sldMk cId="2451296170" sldId="586"/>
            <ac:picMk id="67" creationId="{DF85733B-0B6D-F05F-4785-4B294345A52B}"/>
          </ac:picMkLst>
        </pc:picChg>
        <pc:picChg chg="add mod ord modCrop">
          <ac:chgData name="Cheng, Zezhen" userId="38449def-f6cf-4ba8-9f03-ccb77ce188ad" providerId="ADAL" clId="{162C3070-DAFB-43EF-9B49-8D2C95F0E9AE}" dt="2023-11-02T04:03:34.342" v="1386" actId="732"/>
          <ac:picMkLst>
            <pc:docMk/>
            <pc:sldMk cId="2451296170" sldId="586"/>
            <ac:picMk id="78" creationId="{E802E8B3-87D1-1A17-66DF-A51BE21F4899}"/>
          </ac:picMkLst>
        </pc:picChg>
        <pc:picChg chg="add del mod">
          <ac:chgData name="Cheng, Zezhen" userId="38449def-f6cf-4ba8-9f03-ccb77ce188ad" providerId="ADAL" clId="{162C3070-DAFB-43EF-9B49-8D2C95F0E9AE}" dt="2023-11-02T04:04:16.708" v="1392" actId="478"/>
          <ac:picMkLst>
            <pc:docMk/>
            <pc:sldMk cId="2451296170" sldId="586"/>
            <ac:picMk id="80" creationId="{EB692EC7-496C-02CA-CC32-29671407A6C5}"/>
          </ac:picMkLst>
        </pc:picChg>
        <pc:cxnChg chg="add">
          <ac:chgData name="Cheng, Zezhen" userId="38449def-f6cf-4ba8-9f03-ccb77ce188ad" providerId="ADAL" clId="{162C3070-DAFB-43EF-9B49-8D2C95F0E9AE}" dt="2023-11-02T04:00:57.401" v="1327" actId="11529"/>
          <ac:cxnSpMkLst>
            <pc:docMk/>
            <pc:sldMk cId="2451296170" sldId="586"/>
            <ac:cxnSpMk id="73" creationId="{CE0F5216-9FE5-8177-C4A6-FECB82B02E98}"/>
          </ac:cxnSpMkLst>
        </pc:cxnChg>
        <pc:cxnChg chg="add mod">
          <ac:chgData name="Cheng, Zezhen" userId="38449def-f6cf-4ba8-9f03-ccb77ce188ad" providerId="ADAL" clId="{162C3070-DAFB-43EF-9B49-8D2C95F0E9AE}" dt="2023-11-02T04:01:02.196" v="1330" actId="14100"/>
          <ac:cxnSpMkLst>
            <pc:docMk/>
            <pc:sldMk cId="2451296170" sldId="586"/>
            <ac:cxnSpMk id="74" creationId="{956BA939-1E96-1713-936D-EB10731F51EA}"/>
          </ac:cxnSpMkLst>
        </pc:cxnChg>
      </pc:sldChg>
      <pc:sldChg chg="new del">
        <pc:chgData name="Cheng, Zezhen" userId="38449def-f6cf-4ba8-9f03-ccb77ce188ad" providerId="ADAL" clId="{162C3070-DAFB-43EF-9B49-8D2C95F0E9AE}" dt="2023-11-01T20:24:02.392" v="631" actId="47"/>
        <pc:sldMkLst>
          <pc:docMk/>
          <pc:sldMk cId="3216434631" sldId="586"/>
        </pc:sldMkLst>
      </pc:sldChg>
      <pc:sldChg chg="add del">
        <pc:chgData name="Cheng, Zezhen" userId="38449def-f6cf-4ba8-9f03-ccb77ce188ad" providerId="ADAL" clId="{162C3070-DAFB-43EF-9B49-8D2C95F0E9AE}" dt="2023-11-01T20:43:07.848" v="915"/>
        <pc:sldMkLst>
          <pc:docMk/>
          <pc:sldMk cId="576844750" sldId="587"/>
        </pc:sldMkLst>
      </pc:sldChg>
      <pc:sldChg chg="addSp delSp modSp add mod">
        <pc:chgData name="Cheng, Zezhen" userId="38449def-f6cf-4ba8-9f03-ccb77ce188ad" providerId="ADAL" clId="{162C3070-DAFB-43EF-9B49-8D2C95F0E9AE}" dt="2023-11-02T01:08:19.374" v="1294" actId="14100"/>
        <pc:sldMkLst>
          <pc:docMk/>
          <pc:sldMk cId="1718062556" sldId="587"/>
        </pc:sldMkLst>
        <pc:spChg chg="add del mod">
          <ac:chgData name="Cheng, Zezhen" userId="38449def-f6cf-4ba8-9f03-ccb77ce188ad" providerId="ADAL" clId="{162C3070-DAFB-43EF-9B49-8D2C95F0E9AE}" dt="2023-11-02T01:05:53.603" v="1270" actId="478"/>
          <ac:spMkLst>
            <pc:docMk/>
            <pc:sldMk cId="1718062556" sldId="587"/>
            <ac:spMk id="2" creationId="{CD138348-0D2F-EBB4-4F64-298CF4F41B0E}"/>
          </ac:spMkLst>
        </pc:spChg>
        <pc:spChg chg="mod">
          <ac:chgData name="Cheng, Zezhen" userId="38449def-f6cf-4ba8-9f03-ccb77ce188ad" providerId="ADAL" clId="{162C3070-DAFB-43EF-9B49-8D2C95F0E9AE}" dt="2023-11-02T01:05:00.103" v="1255" actId="20577"/>
          <ac:spMkLst>
            <pc:docMk/>
            <pc:sldMk cId="1718062556" sldId="587"/>
            <ac:spMk id="5" creationId="{66058A56-839F-A8A3-ADDB-80ECD134AA27}"/>
          </ac:spMkLst>
        </pc:spChg>
        <pc:spChg chg="add del mod">
          <ac:chgData name="Cheng, Zezhen" userId="38449def-f6cf-4ba8-9f03-ccb77ce188ad" providerId="ADAL" clId="{162C3070-DAFB-43EF-9B49-8D2C95F0E9AE}" dt="2023-11-02T01:05:51.016" v="1269" actId="478"/>
          <ac:spMkLst>
            <pc:docMk/>
            <pc:sldMk cId="1718062556" sldId="587"/>
            <ac:spMk id="10" creationId="{B834217A-FF7C-3985-5027-6A098978165A}"/>
          </ac:spMkLst>
        </pc:spChg>
        <pc:spChg chg="add mod">
          <ac:chgData name="Cheng, Zezhen" userId="38449def-f6cf-4ba8-9f03-ccb77ce188ad" providerId="ADAL" clId="{162C3070-DAFB-43EF-9B49-8D2C95F0E9AE}" dt="2023-11-02T01:05:21.880" v="1258" actId="1076"/>
          <ac:spMkLst>
            <pc:docMk/>
            <pc:sldMk cId="1718062556" sldId="587"/>
            <ac:spMk id="12" creationId="{54A32AD9-24C2-C437-26D1-0CD3D12FC329}"/>
          </ac:spMkLst>
        </pc:spChg>
        <pc:spChg chg="mod">
          <ac:chgData name="Cheng, Zezhen" userId="38449def-f6cf-4ba8-9f03-ccb77ce188ad" providerId="ADAL" clId="{162C3070-DAFB-43EF-9B49-8D2C95F0E9AE}" dt="2023-11-02T01:03:40.831" v="1254" actId="1076"/>
          <ac:spMkLst>
            <pc:docMk/>
            <pc:sldMk cId="1718062556" sldId="587"/>
            <ac:spMk id="13" creationId="{F7D266A5-C092-9BD8-B808-E6302EEE05BB}"/>
          </ac:spMkLst>
        </pc:spChg>
        <pc:spChg chg="add mod">
          <ac:chgData name="Cheng, Zezhen" userId="38449def-f6cf-4ba8-9f03-ccb77ce188ad" providerId="ADAL" clId="{162C3070-DAFB-43EF-9B49-8D2C95F0E9AE}" dt="2023-11-02T01:05:56.946" v="1272" actId="1076"/>
          <ac:spMkLst>
            <pc:docMk/>
            <pc:sldMk cId="1718062556" sldId="587"/>
            <ac:spMk id="14" creationId="{53D7CD53-C44A-D268-2220-C1097EFDAFCA}"/>
          </ac:spMkLst>
        </pc:spChg>
        <pc:spChg chg="add mod">
          <ac:chgData name="Cheng, Zezhen" userId="38449def-f6cf-4ba8-9f03-ccb77ce188ad" providerId="ADAL" clId="{162C3070-DAFB-43EF-9B49-8D2C95F0E9AE}" dt="2023-11-01T20:57:54.124" v="1165" actId="571"/>
          <ac:spMkLst>
            <pc:docMk/>
            <pc:sldMk cId="1718062556" sldId="587"/>
            <ac:spMk id="16" creationId="{89F3935E-03C6-BEDF-1E7E-15BF7B131D43}"/>
          </ac:spMkLst>
        </pc:spChg>
        <pc:spChg chg="add del mod">
          <ac:chgData name="Cheng, Zezhen" userId="38449def-f6cf-4ba8-9f03-ccb77ce188ad" providerId="ADAL" clId="{162C3070-DAFB-43EF-9B49-8D2C95F0E9AE}" dt="2023-11-02T01:05:54.597" v="1271" actId="478"/>
          <ac:spMkLst>
            <pc:docMk/>
            <pc:sldMk cId="1718062556" sldId="587"/>
            <ac:spMk id="17" creationId="{6C325EA9-4AE2-A8EE-7709-A11B41354E65}"/>
          </ac:spMkLst>
        </pc:spChg>
        <pc:spChg chg="add del mod">
          <ac:chgData name="Cheng, Zezhen" userId="38449def-f6cf-4ba8-9f03-ccb77ce188ad" providerId="ADAL" clId="{162C3070-DAFB-43EF-9B49-8D2C95F0E9AE}" dt="2023-11-02T01:05:34.363" v="1263" actId="478"/>
          <ac:spMkLst>
            <pc:docMk/>
            <pc:sldMk cId="1718062556" sldId="587"/>
            <ac:spMk id="18" creationId="{158A6B9C-B33C-58FD-5FFF-1D4DE20C00A3}"/>
          </ac:spMkLst>
        </pc:spChg>
        <pc:spChg chg="del mod">
          <ac:chgData name="Cheng, Zezhen" userId="38449def-f6cf-4ba8-9f03-ccb77ce188ad" providerId="ADAL" clId="{162C3070-DAFB-43EF-9B49-8D2C95F0E9AE}" dt="2023-11-02T01:07:39.151" v="1284" actId="478"/>
          <ac:spMkLst>
            <pc:docMk/>
            <pc:sldMk cId="1718062556" sldId="587"/>
            <ac:spMk id="47" creationId="{32CE83F7-B93D-D9C6-9041-1AD362633A0B}"/>
          </ac:spMkLst>
        </pc:spChg>
        <pc:spChg chg="del mod">
          <ac:chgData name="Cheng, Zezhen" userId="38449def-f6cf-4ba8-9f03-ccb77ce188ad" providerId="ADAL" clId="{162C3070-DAFB-43EF-9B49-8D2C95F0E9AE}" dt="2023-11-02T01:07:18.565" v="1280" actId="478"/>
          <ac:spMkLst>
            <pc:docMk/>
            <pc:sldMk cId="1718062556" sldId="587"/>
            <ac:spMk id="48" creationId="{F7C3BB23-30CA-D650-759E-613971B1DD07}"/>
          </ac:spMkLst>
        </pc:spChg>
        <pc:spChg chg="del mod">
          <ac:chgData name="Cheng, Zezhen" userId="38449def-f6cf-4ba8-9f03-ccb77ce188ad" providerId="ADAL" clId="{162C3070-DAFB-43EF-9B49-8D2C95F0E9AE}" dt="2023-11-02T01:07:22.792" v="1282" actId="478"/>
          <ac:spMkLst>
            <pc:docMk/>
            <pc:sldMk cId="1718062556" sldId="587"/>
            <ac:spMk id="51" creationId="{1DF591CF-D840-B281-95D1-81E367AAC5C4}"/>
          </ac:spMkLst>
        </pc:spChg>
        <pc:spChg chg="del mod">
          <ac:chgData name="Cheng, Zezhen" userId="38449def-f6cf-4ba8-9f03-ccb77ce188ad" providerId="ADAL" clId="{162C3070-DAFB-43EF-9B49-8D2C95F0E9AE}" dt="2023-11-02T01:07:21.400" v="1281" actId="478"/>
          <ac:spMkLst>
            <pc:docMk/>
            <pc:sldMk cId="1718062556" sldId="587"/>
            <ac:spMk id="52" creationId="{03F45DF4-3CCF-BAA4-F79E-C6A6A70BD896}"/>
          </ac:spMkLst>
        </pc:spChg>
        <pc:spChg chg="mod">
          <ac:chgData name="Cheng, Zezhen" userId="38449def-f6cf-4ba8-9f03-ccb77ce188ad" providerId="ADAL" clId="{162C3070-DAFB-43EF-9B49-8D2C95F0E9AE}" dt="2023-11-02T01:07:14.147" v="1278" actId="1076"/>
          <ac:spMkLst>
            <pc:docMk/>
            <pc:sldMk cId="1718062556" sldId="587"/>
            <ac:spMk id="54" creationId="{EEDED5A3-4353-9BA7-7FB7-96A27CEBF457}"/>
          </ac:spMkLst>
        </pc:spChg>
        <pc:spChg chg="mod">
          <ac:chgData name="Cheng, Zezhen" userId="38449def-f6cf-4ba8-9f03-ccb77ce188ad" providerId="ADAL" clId="{162C3070-DAFB-43EF-9B49-8D2C95F0E9AE}" dt="2023-11-02T01:07:16.025" v="1279" actId="1076"/>
          <ac:spMkLst>
            <pc:docMk/>
            <pc:sldMk cId="1718062556" sldId="587"/>
            <ac:spMk id="55" creationId="{58F2BFC1-E9CF-AABD-ED31-CF9F7EF760AD}"/>
          </ac:spMkLst>
        </pc:spChg>
        <pc:spChg chg="mod">
          <ac:chgData name="Cheng, Zezhen" userId="38449def-f6cf-4ba8-9f03-ccb77ce188ad" providerId="ADAL" clId="{162C3070-DAFB-43EF-9B49-8D2C95F0E9AE}" dt="2023-11-02T01:05:36.378" v="1264" actId="1076"/>
          <ac:spMkLst>
            <pc:docMk/>
            <pc:sldMk cId="1718062556" sldId="587"/>
            <ac:spMk id="56" creationId="{BF227157-DD82-1AC0-D18E-8605AB5FCF76}"/>
          </ac:spMkLst>
        </pc:spChg>
        <pc:spChg chg="mod">
          <ac:chgData name="Cheng, Zezhen" userId="38449def-f6cf-4ba8-9f03-ccb77ce188ad" providerId="ADAL" clId="{162C3070-DAFB-43EF-9B49-8D2C95F0E9AE}" dt="2023-11-02T01:05:39.083" v="1265" actId="1076"/>
          <ac:spMkLst>
            <pc:docMk/>
            <pc:sldMk cId="1718062556" sldId="587"/>
            <ac:spMk id="57" creationId="{91495B96-7B14-5F55-ACF0-3EBAA29F425D}"/>
          </ac:spMkLst>
        </pc:spChg>
        <pc:spChg chg="del">
          <ac:chgData name="Cheng, Zezhen" userId="38449def-f6cf-4ba8-9f03-ccb77ce188ad" providerId="ADAL" clId="{162C3070-DAFB-43EF-9B49-8D2C95F0E9AE}" dt="2023-11-01T21:51:44.894" v="1213" actId="478"/>
          <ac:spMkLst>
            <pc:docMk/>
            <pc:sldMk cId="1718062556" sldId="587"/>
            <ac:spMk id="58" creationId="{5921224B-0E65-AE6D-9F39-AA1E9EFE0E6F}"/>
          </ac:spMkLst>
        </pc:spChg>
        <pc:spChg chg="del mod">
          <ac:chgData name="Cheng, Zezhen" userId="38449def-f6cf-4ba8-9f03-ccb77ce188ad" providerId="ADAL" clId="{162C3070-DAFB-43EF-9B49-8D2C95F0E9AE}" dt="2023-11-01T21:51:42.223" v="1212" actId="478"/>
          <ac:spMkLst>
            <pc:docMk/>
            <pc:sldMk cId="1718062556" sldId="587"/>
            <ac:spMk id="61" creationId="{790309F4-E55A-91E8-86FD-700EF752F5FE}"/>
          </ac:spMkLst>
        </pc:spChg>
        <pc:spChg chg="del">
          <ac:chgData name="Cheng, Zezhen" userId="38449def-f6cf-4ba8-9f03-ccb77ce188ad" providerId="ADAL" clId="{162C3070-DAFB-43EF-9B49-8D2C95F0E9AE}" dt="2023-11-01T21:02:23.044" v="1208" actId="478"/>
          <ac:spMkLst>
            <pc:docMk/>
            <pc:sldMk cId="1718062556" sldId="587"/>
            <ac:spMk id="62" creationId="{BE2A2B67-78D2-6B4F-E593-F5370D215DE5}"/>
          </ac:spMkLst>
        </pc:spChg>
        <pc:spChg chg="del">
          <ac:chgData name="Cheng, Zezhen" userId="38449def-f6cf-4ba8-9f03-ccb77ce188ad" providerId="ADAL" clId="{162C3070-DAFB-43EF-9B49-8D2C95F0E9AE}" dt="2023-11-01T21:02:21.562" v="1207" actId="478"/>
          <ac:spMkLst>
            <pc:docMk/>
            <pc:sldMk cId="1718062556" sldId="587"/>
            <ac:spMk id="64" creationId="{A11C1403-5ECA-1748-A201-E1BAC2A47FE9}"/>
          </ac:spMkLst>
        </pc:spChg>
        <pc:picChg chg="mod">
          <ac:chgData name="Cheng, Zezhen" userId="38449def-f6cf-4ba8-9f03-ccb77ce188ad" providerId="ADAL" clId="{162C3070-DAFB-43EF-9B49-8D2C95F0E9AE}" dt="2023-11-02T01:05:16.067" v="1257" actId="14826"/>
          <ac:picMkLst>
            <pc:docMk/>
            <pc:sldMk cId="1718062556" sldId="587"/>
            <ac:picMk id="3" creationId="{8CF0AEE9-875C-12B7-9F49-59B8E800BAF9}"/>
          </ac:picMkLst>
        </pc:picChg>
        <pc:picChg chg="mod">
          <ac:chgData name="Cheng, Zezhen" userId="38449def-f6cf-4ba8-9f03-ccb77ce188ad" providerId="ADAL" clId="{162C3070-DAFB-43EF-9B49-8D2C95F0E9AE}" dt="2023-11-02T01:07:09.361" v="1277" actId="1076"/>
          <ac:picMkLst>
            <pc:docMk/>
            <pc:sldMk cId="1718062556" sldId="587"/>
            <ac:picMk id="4" creationId="{38FA152A-6AD1-7965-7E76-22006DDC310A}"/>
          </ac:picMkLst>
        </pc:picChg>
        <pc:picChg chg="add mod">
          <ac:chgData name="Cheng, Zezhen" userId="38449def-f6cf-4ba8-9f03-ccb77ce188ad" providerId="ADAL" clId="{162C3070-DAFB-43EF-9B49-8D2C95F0E9AE}" dt="2023-11-01T20:57:54.124" v="1165" actId="571"/>
          <ac:picMkLst>
            <pc:docMk/>
            <pc:sldMk cId="1718062556" sldId="587"/>
            <ac:picMk id="15" creationId="{12B4EE9E-947D-A81A-73A1-1952A9468381}"/>
          </ac:picMkLst>
        </pc:picChg>
        <pc:picChg chg="add del mod">
          <ac:chgData name="Cheng, Zezhen" userId="38449def-f6cf-4ba8-9f03-ccb77ce188ad" providerId="ADAL" clId="{162C3070-DAFB-43EF-9B49-8D2C95F0E9AE}" dt="2023-11-02T01:08:11.529" v="1287" actId="478"/>
          <ac:picMkLst>
            <pc:docMk/>
            <pc:sldMk cId="1718062556" sldId="587"/>
            <ac:picMk id="20" creationId="{E3D51C9C-045B-067F-7BCD-6DA224F37207}"/>
          </ac:picMkLst>
        </pc:picChg>
        <pc:picChg chg="add mod">
          <ac:chgData name="Cheng, Zezhen" userId="38449def-f6cf-4ba8-9f03-ccb77ce188ad" providerId="ADAL" clId="{162C3070-DAFB-43EF-9B49-8D2C95F0E9AE}" dt="2023-11-02T01:08:19.374" v="1294" actId="14100"/>
          <ac:picMkLst>
            <pc:docMk/>
            <pc:sldMk cId="1718062556" sldId="587"/>
            <ac:picMk id="22" creationId="{E43AE463-39B5-30C8-DC16-08C8A2E7908B}"/>
          </ac:picMkLst>
        </pc:picChg>
        <pc:picChg chg="mod modCrop">
          <ac:chgData name="Cheng, Zezhen" userId="38449def-f6cf-4ba8-9f03-ccb77ce188ad" providerId="ADAL" clId="{162C3070-DAFB-43EF-9B49-8D2C95F0E9AE}" dt="2023-11-02T01:07:46.158" v="1285" actId="14826"/>
          <ac:picMkLst>
            <pc:docMk/>
            <pc:sldMk cId="1718062556" sldId="587"/>
            <ac:picMk id="45" creationId="{A470BAD7-8C94-AB69-2E55-43848E84D5EA}"/>
          </ac:picMkLst>
        </pc:picChg>
        <pc:picChg chg="mod modCrop">
          <ac:chgData name="Cheng, Zezhen" userId="38449def-f6cf-4ba8-9f03-ccb77ce188ad" providerId="ADAL" clId="{162C3070-DAFB-43EF-9B49-8D2C95F0E9AE}" dt="2023-11-02T01:07:55.159" v="1286" actId="14826"/>
          <ac:picMkLst>
            <pc:docMk/>
            <pc:sldMk cId="1718062556" sldId="587"/>
            <ac:picMk id="46" creationId="{FE09981D-98DE-F809-ACFE-7278186FA0CE}"/>
          </ac:picMkLst>
        </pc:picChg>
        <pc:picChg chg="mod">
          <ac:chgData name="Cheng, Zezhen" userId="38449def-f6cf-4ba8-9f03-ccb77ce188ad" providerId="ADAL" clId="{162C3070-DAFB-43EF-9B49-8D2C95F0E9AE}" dt="2023-11-02T01:05:05.460" v="1256" actId="14826"/>
          <ac:picMkLst>
            <pc:docMk/>
            <pc:sldMk cId="1718062556" sldId="587"/>
            <ac:picMk id="65" creationId="{CB76D56D-8F87-BA1A-8503-E94E9DADEFAB}"/>
          </ac:picMkLst>
        </pc:picChg>
        <pc:picChg chg="del">
          <ac:chgData name="Cheng, Zezhen" userId="38449def-f6cf-4ba8-9f03-ccb77ce188ad" providerId="ADAL" clId="{162C3070-DAFB-43EF-9B49-8D2C95F0E9AE}" dt="2023-11-01T21:52:43.059" v="1235" actId="478"/>
          <ac:picMkLst>
            <pc:docMk/>
            <pc:sldMk cId="1718062556" sldId="587"/>
            <ac:picMk id="67" creationId="{DF85733B-0B6D-F05F-4785-4B294345A52B}"/>
          </ac:picMkLst>
        </pc:picChg>
        <pc:cxnChg chg="add del">
          <ac:chgData name="Cheng, Zezhen" userId="38449def-f6cf-4ba8-9f03-ccb77ce188ad" providerId="ADAL" clId="{162C3070-DAFB-43EF-9B49-8D2C95F0E9AE}" dt="2023-11-01T20:49:57.524" v="1126" actId="11529"/>
          <ac:cxnSpMkLst>
            <pc:docMk/>
            <pc:sldMk cId="1718062556" sldId="587"/>
            <ac:cxnSpMk id="8" creationId="{04180981-7DC7-C2A0-96F3-667BA096807A}"/>
          </ac:cxnSpMkLst>
        </pc:cxnChg>
      </pc:sldChg>
      <pc:sldChg chg="modSp add del mod">
        <pc:chgData name="Cheng, Zezhen" userId="38449def-f6cf-4ba8-9f03-ccb77ce188ad" providerId="ADAL" clId="{162C3070-DAFB-43EF-9B49-8D2C95F0E9AE}" dt="2023-11-01T20:49:07.997" v="1102" actId="47"/>
        <pc:sldMkLst>
          <pc:docMk/>
          <pc:sldMk cId="2974995119" sldId="587"/>
        </pc:sldMkLst>
        <pc:spChg chg="mod">
          <ac:chgData name="Cheng, Zezhen" userId="38449def-f6cf-4ba8-9f03-ccb77ce188ad" providerId="ADAL" clId="{162C3070-DAFB-43EF-9B49-8D2C95F0E9AE}" dt="2023-11-01T20:48:15.004" v="1075" actId="20577"/>
          <ac:spMkLst>
            <pc:docMk/>
            <pc:sldMk cId="2974995119" sldId="587"/>
            <ac:spMk id="5" creationId="{66058A56-839F-A8A3-ADDB-80ECD134AA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21CF0D4-BB9F-4341-A8E1-5C9AF036E1B9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5B44F44E-E5BB-6448-ACFA-E53760CD6C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8410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025E0D-52F7-7542-8A81-C5A3110DBF6C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DDCB72B-9B7E-864A-B6AB-569A89CA9A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01674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03/07/2022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CB72B-9B7E-864A-B6AB-569A89CA9A0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627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computer-controlled scanning electron microscopy with energy-dispersive X-ray spectroscopy (CCSEM-EDX)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CB72B-9B7E-864A-B6AB-569A89CA9A0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953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CB72B-9B7E-864A-B6AB-569A89CA9A0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552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CB72B-9B7E-864A-B6AB-569A89CA9A0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1364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CB72B-9B7E-864A-B6AB-569A89CA9A0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993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dirty="0" err="1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MONet</a:t>
            </a:r>
            <a:r>
              <a:rPr lang="en-US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 is a national open science network designed to produce comprehensive molecular-level and microstructural information on the composition and structure of soil, water, resident microbial communities, and biogenic emissions.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DCB72B-9B7E-864A-B6AB-569A89CA9A0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07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gener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11E9113-B865-6C43-B315-019204FFC0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ABF5DE-6E14-4E44-A75E-20ABDC1C4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" y="0"/>
            <a:ext cx="4402667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3D7638-D4B5-4D41-ABAD-3772A8AFEF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15" y="396064"/>
            <a:ext cx="1524000" cy="6400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03DA0CF-1283-2C49-BE98-195EE4096C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415" y="2054831"/>
            <a:ext cx="3433119" cy="229113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defRPr sz="3000" b="0" i="0">
                <a:latin typeface="Arial Nova" panose="020B05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F3BE6-6EDF-B44F-B460-9017E28875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461936"/>
            <a:ext cx="2743200" cy="365125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pPr defTabSz="609576"/>
            <a:fld id="{364D4F4B-B04B-1843-8987-8081CC710B16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10/31/2023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A42435-C530-DE44-A143-0C772F89F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411134" y="6461936"/>
            <a:ext cx="6854274" cy="365125"/>
          </a:xfrm>
        </p:spPr>
        <p:txBody>
          <a:bodyPr/>
          <a:lstStyle>
            <a:lvl1pPr algn="l"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09576"/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660E73-E7AC-2244-AE48-C5A93A6E0C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43271" y="6461936"/>
            <a:ext cx="735458" cy="365125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00438F-779F-354C-B7B9-7570713200B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4581526"/>
            <a:ext cx="3448050" cy="275986"/>
          </a:xfrm>
          <a:prstGeom prst="rect">
            <a:avLst/>
          </a:prstGeom>
        </p:spPr>
        <p:txBody>
          <a:bodyPr lIns="0" tIns="0" rIns="0" bIns="0"/>
          <a:lstStyle>
            <a:lvl1pPr>
              <a:buFontTx/>
              <a:buNone/>
              <a:defRPr sz="2000" b="0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56E3B4D-AA4D-2C44-941A-925F935596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1000" y="4912825"/>
            <a:ext cx="3448050" cy="275986"/>
          </a:xfrm>
          <a:prstGeom prst="rect">
            <a:avLst/>
          </a:prstGeom>
        </p:spPr>
        <p:txBody>
          <a:bodyPr lIns="0" tIns="0" rIns="0" bIns="0"/>
          <a:lstStyle>
            <a:lvl1pPr>
              <a:buNone/>
              <a:defRPr sz="2000" b="0" i="0">
                <a:solidFill>
                  <a:schemeClr val="bg1"/>
                </a:solidFill>
                <a:latin typeface="Arial Nova" panose="020B0504020202020204" pitchFamily="34" charset="0"/>
              </a:defRPr>
            </a:lvl1pPr>
          </a:lstStyle>
          <a:p>
            <a:pPr lvl="0"/>
            <a:r>
              <a:rPr lang="en-US"/>
              <a:t>Presenter title</a:t>
            </a:r>
          </a:p>
        </p:txBody>
      </p:sp>
    </p:spTree>
    <p:extLst>
      <p:ext uri="{BB962C8B-B14F-4D97-AF65-F5344CB8AC3E}">
        <p14:creationId xmlns:p14="http://schemas.microsoft.com/office/powerpoint/2010/main" val="3656848026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240">
          <p15:clr>
            <a:srgbClr val="FBAE40"/>
          </p15:clr>
        </p15:guide>
        <p15:guide id="4" orient="horz" pos="2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A785-2E79-FC4B-B961-3AC1CED7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5" y="678094"/>
            <a:ext cx="2421527" cy="545557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lang="en-US" b="0" i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A9E1-7DF5-4D4D-BA75-8B697E01F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136" y="678094"/>
            <a:ext cx="8463450" cy="5455578"/>
          </a:xfrm>
          <a:prstGeom prst="rect">
            <a:avLst/>
          </a:prstGeom>
        </p:spPr>
        <p:txBody>
          <a:bodyPr lIns="0" tIns="0" rIns="0" bIns="0"/>
          <a:lstStyle>
            <a:lvl1pPr>
              <a:buClr>
                <a:schemeClr val="accent1"/>
              </a:buClr>
              <a:buFont typeface="Wingdings" pitchFamily="2" charset="2"/>
              <a:buChar char="§"/>
              <a:defRPr sz="2400" b="0" i="0">
                <a:solidFill>
                  <a:schemeClr val="tx2"/>
                </a:solidFill>
                <a:latin typeface="Arial Nova" panose="020B0504020202020204" pitchFamily="34" charset="0"/>
              </a:defRPr>
            </a:lvl1pPr>
            <a:lvl2pPr>
              <a:buClr>
                <a:schemeClr val="accent1"/>
              </a:buClr>
              <a:defRPr sz="2000" b="0" i="0">
                <a:solidFill>
                  <a:schemeClr val="tx2"/>
                </a:solidFill>
                <a:latin typeface="Arial Nova" panose="020B0504020202020204" pitchFamily="34" charset="0"/>
              </a:defRPr>
            </a:lvl2pPr>
            <a:lvl3pPr>
              <a:defRPr b="0" i="0">
                <a:latin typeface="Arial Nova" panose="020B0504020202020204" pitchFamily="34" charset="0"/>
              </a:defRPr>
            </a:lvl3pPr>
            <a:lvl4pPr>
              <a:defRPr b="0" i="0">
                <a:latin typeface="Arial Nova" panose="020B0504020202020204" pitchFamily="34" charset="0"/>
              </a:defRPr>
            </a:lvl4pPr>
            <a:lvl5pPr>
              <a:defRPr b="0" i="0"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6947A-05D4-434E-9360-BD64776A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76"/>
            <a:fld id="{364D4F4B-B04B-1843-8987-8081CC710B16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10/31/2023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20A5-E940-B44F-88D7-12DA3B77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76"/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09933-049A-E943-A1C4-4EB4E5F2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65131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t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AA785-2E79-FC4B-B961-3AC1CED7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5" y="678094"/>
            <a:ext cx="2421527" cy="54867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lang="en-US" b="0" i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94A9E1-7DF5-4D4D-BA75-8B697E01F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33135" y="1541122"/>
            <a:ext cx="8463450" cy="4623703"/>
          </a:xfrm>
          <a:prstGeom prst="rect">
            <a:avLst/>
          </a:prstGeom>
        </p:spPr>
        <p:txBody>
          <a:bodyPr lIns="0" tIns="0" rIns="0" bIns="0"/>
          <a:lstStyle>
            <a:lvl1pPr algn="l">
              <a:buClr>
                <a:schemeClr val="accent1"/>
              </a:buClr>
              <a:buFont typeface="Wingdings" pitchFamily="2" charset="2"/>
              <a:buChar char="§"/>
              <a:defRPr sz="2400" b="0" i="0">
                <a:solidFill>
                  <a:schemeClr val="tx2"/>
                </a:solidFill>
                <a:latin typeface="Arial Nova" panose="020B0504020202020204" pitchFamily="34" charset="0"/>
              </a:defRPr>
            </a:lvl1pPr>
            <a:lvl2pPr>
              <a:buClr>
                <a:schemeClr val="accent1"/>
              </a:buClr>
              <a:defRPr sz="2000" b="0" i="0">
                <a:solidFill>
                  <a:schemeClr val="tx2"/>
                </a:solidFill>
                <a:latin typeface="Arial Nova" panose="020B0504020202020204" pitchFamily="34" charset="0"/>
              </a:defRPr>
            </a:lvl2pPr>
            <a:lvl3pPr>
              <a:defRPr b="0" i="0">
                <a:latin typeface="Arial Nova" panose="020B0504020202020204" pitchFamily="34" charset="0"/>
              </a:defRPr>
            </a:lvl3pPr>
            <a:lvl4pPr>
              <a:defRPr b="0" i="0">
                <a:latin typeface="Arial Nova" panose="020B0504020202020204" pitchFamily="34" charset="0"/>
              </a:defRPr>
            </a:lvl4pPr>
            <a:lvl5pPr>
              <a:defRPr b="0" i="0">
                <a:latin typeface="Arial Nova" panose="020B05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6947A-05D4-434E-9360-BD64776A3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76"/>
            <a:fld id="{364D4F4B-B04B-1843-8987-8081CC710B16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10/31/2023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9C20A5-E940-B44F-88D7-12DA3B771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33134" y="6492875"/>
            <a:ext cx="7785969" cy="365125"/>
          </a:xfrm>
        </p:spPr>
        <p:txBody>
          <a:bodyPr/>
          <a:lstStyle/>
          <a:p>
            <a:pPr defTabSz="609576"/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909933-049A-E943-A1C4-4EB4E5F2D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9825AD6-7F05-7A4E-9B0D-C252948D95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33134" y="678094"/>
            <a:ext cx="8463579" cy="688369"/>
          </a:xfrm>
          <a:prstGeom prst="rect">
            <a:avLst/>
          </a:prstGeom>
        </p:spPr>
        <p:txBody>
          <a:bodyPr lIns="0" tIns="0" rIns="0" bIns="0"/>
          <a:lstStyle>
            <a:lvl1pPr>
              <a:defRPr lang="en-US" sz="2400" b="0" i="0" dirty="0" smtClean="0">
                <a:solidFill>
                  <a:schemeClr val="accent1"/>
                </a:solidFill>
                <a:latin typeface="Arial Nova" panose="020B0504020202020204" pitchFamily="34" charset="0"/>
              </a:defRPr>
            </a:lvl1pPr>
            <a:lvl2pPr>
              <a:buNone/>
              <a:defRPr lang="en-US" sz="2000" b="0" i="0" dirty="0" smtClean="0">
                <a:solidFill>
                  <a:schemeClr val="tx2"/>
                </a:solidFill>
                <a:latin typeface="Arial Nova" panose="020B0504020202020204" pitchFamily="34" charset="0"/>
              </a:defRPr>
            </a:lvl2pPr>
            <a:lvl3pPr>
              <a:defRPr lang="en-US" b="0" i="0" dirty="0" smtClean="0">
                <a:latin typeface="Arial Nova" panose="020B0504020202020204" pitchFamily="34" charset="0"/>
              </a:defRPr>
            </a:lvl3pPr>
            <a:lvl4pPr>
              <a:defRPr lang="en-US" b="0" i="0" dirty="0" smtClean="0">
                <a:latin typeface="Arial Nova" panose="020B0504020202020204" pitchFamily="34" charset="0"/>
              </a:defRPr>
            </a:lvl4pPr>
            <a:lvl5pPr>
              <a:defRPr lang="en-US" b="0" i="0" dirty="0">
                <a:latin typeface="Arial Nova" panose="020B0504020202020204" pitchFamily="34" charset="0"/>
              </a:defRPr>
            </a:lvl5pPr>
          </a:lstStyle>
          <a:p>
            <a:pPr lvl="0">
              <a:buClr>
                <a:schemeClr val="accent1"/>
              </a:buClr>
              <a:buFontTx/>
              <a:buNone/>
            </a:pPr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0187841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81D9A9-CAFD-094D-882E-677AC1FB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576"/>
            <a:fld id="{364D4F4B-B04B-1843-8987-8081CC710B16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10/31/2023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836E7F-74F2-2045-AF7A-6C1DD443B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576"/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B9725-E6FB-364C-8A67-BAE16370A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C08311E-BA14-5144-9DED-5C1E4E60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5" y="678094"/>
            <a:ext cx="2421527" cy="5486732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 lang="en-US" b="0" i="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04562367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EF76FE-4A26-6442-B03F-7CB0E125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A57AAD2-1DD8-274B-B5A4-D9A96C5C5483}"/>
              </a:ext>
            </a:extLst>
          </p:cNvPr>
          <p:cNvSpPr/>
          <p:nvPr/>
        </p:nvSpPr>
        <p:spPr>
          <a:xfrm>
            <a:off x="0" y="0"/>
            <a:ext cx="4370494" cy="6858000"/>
          </a:xfrm>
          <a:custGeom>
            <a:avLst/>
            <a:gdLst>
              <a:gd name="connsiteX0" fmla="*/ 0 w 4004734"/>
              <a:gd name="connsiteY0" fmla="*/ 0 h 6858000"/>
              <a:gd name="connsiteX1" fmla="*/ 4004734 w 4004734"/>
              <a:gd name="connsiteY1" fmla="*/ 0 h 6858000"/>
              <a:gd name="connsiteX2" fmla="*/ 4004734 w 4004734"/>
              <a:gd name="connsiteY2" fmla="*/ 6858000 h 6858000"/>
              <a:gd name="connsiteX3" fmla="*/ 0 w 4004734"/>
              <a:gd name="connsiteY3" fmla="*/ 6858000 h 6858000"/>
              <a:gd name="connsiteX4" fmla="*/ 0 w 4004734"/>
              <a:gd name="connsiteY4" fmla="*/ 0 h 6858000"/>
              <a:gd name="connsiteX0" fmla="*/ 0 w 4004734"/>
              <a:gd name="connsiteY0" fmla="*/ 0 h 6858000"/>
              <a:gd name="connsiteX1" fmla="*/ 4004734 w 4004734"/>
              <a:gd name="connsiteY1" fmla="*/ 0 h 6858000"/>
              <a:gd name="connsiteX2" fmla="*/ 3283374 w 4004734"/>
              <a:gd name="connsiteY2" fmla="*/ 6817360 h 6858000"/>
              <a:gd name="connsiteX3" fmla="*/ 0 w 4004734"/>
              <a:gd name="connsiteY3" fmla="*/ 6858000 h 6858000"/>
              <a:gd name="connsiteX4" fmla="*/ 0 w 4004734"/>
              <a:gd name="connsiteY4" fmla="*/ 0 h 6858000"/>
              <a:gd name="connsiteX0" fmla="*/ 0 w 4004734"/>
              <a:gd name="connsiteY0" fmla="*/ 0 h 6858000"/>
              <a:gd name="connsiteX1" fmla="*/ 4004734 w 4004734"/>
              <a:gd name="connsiteY1" fmla="*/ 0 h 6858000"/>
              <a:gd name="connsiteX2" fmla="*/ 3913294 w 4004734"/>
              <a:gd name="connsiteY2" fmla="*/ 6858000 h 6858000"/>
              <a:gd name="connsiteX3" fmla="*/ 0 w 4004734"/>
              <a:gd name="connsiteY3" fmla="*/ 6858000 h 6858000"/>
              <a:gd name="connsiteX4" fmla="*/ 0 w 4004734"/>
              <a:gd name="connsiteY4" fmla="*/ 0 h 6858000"/>
              <a:gd name="connsiteX0" fmla="*/ 0 w 4004734"/>
              <a:gd name="connsiteY0" fmla="*/ 0 h 6858000"/>
              <a:gd name="connsiteX1" fmla="*/ 4004734 w 4004734"/>
              <a:gd name="connsiteY1" fmla="*/ 0 h 6858000"/>
              <a:gd name="connsiteX2" fmla="*/ 3903134 w 4004734"/>
              <a:gd name="connsiteY2" fmla="*/ 5608320 h 6858000"/>
              <a:gd name="connsiteX3" fmla="*/ 3913294 w 4004734"/>
              <a:gd name="connsiteY3" fmla="*/ 6858000 h 6858000"/>
              <a:gd name="connsiteX4" fmla="*/ 0 w 4004734"/>
              <a:gd name="connsiteY4" fmla="*/ 6858000 h 6858000"/>
              <a:gd name="connsiteX5" fmla="*/ 0 w 4004734"/>
              <a:gd name="connsiteY5" fmla="*/ 0 h 6858000"/>
              <a:gd name="connsiteX0" fmla="*/ 0 w 4370512"/>
              <a:gd name="connsiteY0" fmla="*/ 0 h 6858000"/>
              <a:gd name="connsiteX1" fmla="*/ 4004734 w 4370512"/>
              <a:gd name="connsiteY1" fmla="*/ 0 h 6858000"/>
              <a:gd name="connsiteX2" fmla="*/ 4370494 w 4370512"/>
              <a:gd name="connsiteY2" fmla="*/ 4958080 h 6858000"/>
              <a:gd name="connsiteX3" fmla="*/ 3913294 w 4370512"/>
              <a:gd name="connsiteY3" fmla="*/ 6858000 h 6858000"/>
              <a:gd name="connsiteX4" fmla="*/ 0 w 4370512"/>
              <a:gd name="connsiteY4" fmla="*/ 6858000 h 6858000"/>
              <a:gd name="connsiteX5" fmla="*/ 0 w 4370512"/>
              <a:gd name="connsiteY5" fmla="*/ 0 h 6858000"/>
              <a:gd name="connsiteX0" fmla="*/ 0 w 4370494"/>
              <a:gd name="connsiteY0" fmla="*/ 0 h 6858000"/>
              <a:gd name="connsiteX1" fmla="*/ 4004734 w 4370494"/>
              <a:gd name="connsiteY1" fmla="*/ 0 h 6858000"/>
              <a:gd name="connsiteX2" fmla="*/ 4370494 w 4370494"/>
              <a:gd name="connsiteY2" fmla="*/ 4958080 h 6858000"/>
              <a:gd name="connsiteX3" fmla="*/ 3913294 w 4370494"/>
              <a:gd name="connsiteY3" fmla="*/ 6858000 h 6858000"/>
              <a:gd name="connsiteX4" fmla="*/ 0 w 4370494"/>
              <a:gd name="connsiteY4" fmla="*/ 6858000 h 6858000"/>
              <a:gd name="connsiteX5" fmla="*/ 0 w 4370494"/>
              <a:gd name="connsiteY5" fmla="*/ 0 h 6858000"/>
              <a:gd name="connsiteX0" fmla="*/ 0 w 4370494"/>
              <a:gd name="connsiteY0" fmla="*/ 0 h 6858000"/>
              <a:gd name="connsiteX1" fmla="*/ 4004734 w 4370494"/>
              <a:gd name="connsiteY1" fmla="*/ 0 h 6858000"/>
              <a:gd name="connsiteX2" fmla="*/ 4370494 w 4370494"/>
              <a:gd name="connsiteY2" fmla="*/ 4958080 h 6858000"/>
              <a:gd name="connsiteX3" fmla="*/ 3913294 w 4370494"/>
              <a:gd name="connsiteY3" fmla="*/ 6858000 h 6858000"/>
              <a:gd name="connsiteX4" fmla="*/ 0 w 4370494"/>
              <a:gd name="connsiteY4" fmla="*/ 6858000 h 6858000"/>
              <a:gd name="connsiteX5" fmla="*/ 0 w 4370494"/>
              <a:gd name="connsiteY5" fmla="*/ 0 h 6858000"/>
              <a:gd name="connsiteX0" fmla="*/ 0 w 4370494"/>
              <a:gd name="connsiteY0" fmla="*/ 0 h 6858000"/>
              <a:gd name="connsiteX1" fmla="*/ 4004734 w 4370494"/>
              <a:gd name="connsiteY1" fmla="*/ 0 h 6858000"/>
              <a:gd name="connsiteX2" fmla="*/ 4370494 w 4370494"/>
              <a:gd name="connsiteY2" fmla="*/ 4958080 h 6858000"/>
              <a:gd name="connsiteX3" fmla="*/ 3913294 w 4370494"/>
              <a:gd name="connsiteY3" fmla="*/ 6858000 h 6858000"/>
              <a:gd name="connsiteX4" fmla="*/ 0 w 4370494"/>
              <a:gd name="connsiteY4" fmla="*/ 6858000 h 6858000"/>
              <a:gd name="connsiteX5" fmla="*/ 0 w 4370494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370494" h="6858000">
                <a:moveTo>
                  <a:pt x="0" y="0"/>
                </a:moveTo>
                <a:lnTo>
                  <a:pt x="4004734" y="0"/>
                </a:lnTo>
                <a:lnTo>
                  <a:pt x="4370494" y="4958080"/>
                </a:lnTo>
                <a:lnTo>
                  <a:pt x="3913294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7B055B-E126-0148-A246-20B9183B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4" y="658134"/>
            <a:ext cx="3384105" cy="554173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06DA-BA00-DB4D-AA9B-ACF7C772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415" y="6492874"/>
            <a:ext cx="3384104" cy="365125"/>
          </a:xfrm>
        </p:spPr>
        <p:txBody>
          <a:bodyPr/>
          <a:lstStyle/>
          <a:p>
            <a:pPr defTabSz="609576"/>
            <a:fld id="{364D4F4B-B04B-1843-8987-8081CC710B16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10/31/2023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739C2-1CDC-1846-9BD8-9C8004ED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70494" y="6492874"/>
            <a:ext cx="6229720" cy="365125"/>
          </a:xfrm>
        </p:spPr>
        <p:txBody>
          <a:bodyPr/>
          <a:lstStyle/>
          <a:p>
            <a:pPr defTabSz="609576"/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5130B-F062-5947-A445-943AC50F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5975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ffAccomplish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EF76FE-4A26-6442-B03F-7CB0E12519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97349416-E9B0-BF4D-B404-66F18B413E4F}"/>
              </a:ext>
            </a:extLst>
          </p:cNvPr>
          <p:cNvSpPr/>
          <p:nvPr userDrawn="1"/>
        </p:nvSpPr>
        <p:spPr>
          <a:xfrm>
            <a:off x="0" y="98425"/>
            <a:ext cx="1220216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6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C25970-90A6-B541-8E94-1D5C60162984}"/>
              </a:ext>
            </a:extLst>
          </p:cNvPr>
          <p:cNvSpPr/>
          <p:nvPr userDrawn="1"/>
        </p:nvSpPr>
        <p:spPr>
          <a:xfrm>
            <a:off x="0" y="-1"/>
            <a:ext cx="12191999" cy="566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0606DA-BA00-DB4D-AA9B-ACF7C77234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95415" y="6492874"/>
            <a:ext cx="917191" cy="365125"/>
          </a:xfrm>
        </p:spPr>
        <p:txBody>
          <a:bodyPr/>
          <a:lstStyle/>
          <a:p>
            <a:pPr defTabSz="609576"/>
            <a:fld id="{364D4F4B-B04B-1843-8987-8081CC710B16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10/31/2023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D739C2-1CDC-1846-9BD8-9C8004ED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60089" y="6492874"/>
            <a:ext cx="9851923" cy="365125"/>
          </a:xfrm>
        </p:spPr>
        <p:txBody>
          <a:bodyPr/>
          <a:lstStyle/>
          <a:p>
            <a:pPr defTabSz="609576"/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A5130B-F062-5947-A445-943AC50F9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9496" y="6492875"/>
            <a:ext cx="732503" cy="365125"/>
          </a:xfrm>
        </p:spPr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D62C515-D850-8249-BFF5-46F4C801BD3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9425" y="1124073"/>
            <a:ext cx="3657600" cy="2286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D10EB41C-882C-1540-BC59-77B16EDCC23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1038" y="1124072"/>
            <a:ext cx="7315200" cy="5129713"/>
          </a:xfrm>
          <a:prstGeom prst="rect">
            <a:avLst/>
          </a:prstGeom>
        </p:spPr>
        <p:txBody>
          <a:bodyPr lIns="0" tIns="0" rIns="0" bIns="0"/>
          <a:lstStyle>
            <a:lvl1pPr>
              <a:spcBef>
                <a:spcPts val="2200"/>
              </a:spcBef>
              <a:buClr>
                <a:schemeClr val="tx2">
                  <a:lumMod val="90000"/>
                  <a:lumOff val="10000"/>
                </a:schemeClr>
              </a:buClr>
              <a:buFont typeface="Wingdings" pitchFamily="2" charset="2"/>
              <a:buChar char="§"/>
              <a:defRPr sz="2200">
                <a:latin typeface="Arial Nova" panose="020B0504020202020204" pitchFamily="34" charset="0"/>
              </a:defRPr>
            </a:lvl1pPr>
            <a:lvl2pPr>
              <a:buClr>
                <a:schemeClr val="tx2">
                  <a:lumMod val="90000"/>
                  <a:lumOff val="10000"/>
                </a:schemeClr>
              </a:buClr>
              <a:buFont typeface="Arial" panose="020B0604020202020204" pitchFamily="34" charset="0"/>
              <a:buChar char="•"/>
              <a:defRPr sz="1800">
                <a:latin typeface="Arial Nova" panose="020B0504020202020204" pitchFamily="34" charset="0"/>
              </a:defRPr>
            </a:lvl2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A7E931B-A67E-F041-BC23-D09307E8C9F7}"/>
              </a:ext>
            </a:extLst>
          </p:cNvPr>
          <p:cNvSpPr/>
          <p:nvPr userDrawn="1"/>
        </p:nvSpPr>
        <p:spPr>
          <a:xfrm>
            <a:off x="0" y="563211"/>
            <a:ext cx="12191999" cy="146934"/>
          </a:xfrm>
          <a:custGeom>
            <a:avLst/>
            <a:gdLst>
              <a:gd name="connsiteX0" fmla="*/ 0 w 12191999"/>
              <a:gd name="connsiteY0" fmla="*/ 0 h 90713"/>
              <a:gd name="connsiteX1" fmla="*/ 12191999 w 12191999"/>
              <a:gd name="connsiteY1" fmla="*/ 0 h 90713"/>
              <a:gd name="connsiteX2" fmla="*/ 12191999 w 12191999"/>
              <a:gd name="connsiteY2" fmla="*/ 90713 h 90713"/>
              <a:gd name="connsiteX3" fmla="*/ 0 w 12191999"/>
              <a:gd name="connsiteY3" fmla="*/ 90713 h 90713"/>
              <a:gd name="connsiteX4" fmla="*/ 0 w 12191999"/>
              <a:gd name="connsiteY4" fmla="*/ 0 h 90713"/>
              <a:gd name="connsiteX0" fmla="*/ 0 w 12191999"/>
              <a:gd name="connsiteY0" fmla="*/ 0 h 90713"/>
              <a:gd name="connsiteX1" fmla="*/ 12191999 w 12191999"/>
              <a:gd name="connsiteY1" fmla="*/ 0 h 90713"/>
              <a:gd name="connsiteX2" fmla="*/ 12191999 w 12191999"/>
              <a:gd name="connsiteY2" fmla="*/ 90713 h 90713"/>
              <a:gd name="connsiteX3" fmla="*/ 4313903 w 12191999"/>
              <a:gd name="connsiteY3" fmla="*/ 87381 h 90713"/>
              <a:gd name="connsiteX4" fmla="*/ 0 w 12191999"/>
              <a:gd name="connsiteY4" fmla="*/ 90713 h 90713"/>
              <a:gd name="connsiteX5" fmla="*/ 0 w 12191999"/>
              <a:gd name="connsiteY5" fmla="*/ 0 h 90713"/>
              <a:gd name="connsiteX0" fmla="*/ 0 w 12191999"/>
              <a:gd name="connsiteY0" fmla="*/ 0 h 242239"/>
              <a:gd name="connsiteX1" fmla="*/ 12191999 w 12191999"/>
              <a:gd name="connsiteY1" fmla="*/ 0 h 242239"/>
              <a:gd name="connsiteX2" fmla="*/ 12191999 w 12191999"/>
              <a:gd name="connsiteY2" fmla="*/ 90713 h 242239"/>
              <a:gd name="connsiteX3" fmla="*/ 4313903 w 12191999"/>
              <a:gd name="connsiteY3" fmla="*/ 242239 h 242239"/>
              <a:gd name="connsiteX4" fmla="*/ 0 w 12191999"/>
              <a:gd name="connsiteY4" fmla="*/ 90713 h 242239"/>
              <a:gd name="connsiteX5" fmla="*/ 0 w 12191999"/>
              <a:gd name="connsiteY5" fmla="*/ 0 h 242239"/>
              <a:gd name="connsiteX0" fmla="*/ 0 w 12191999"/>
              <a:gd name="connsiteY0" fmla="*/ 0 h 242239"/>
              <a:gd name="connsiteX1" fmla="*/ 12191999 w 12191999"/>
              <a:gd name="connsiteY1" fmla="*/ 0 h 242239"/>
              <a:gd name="connsiteX2" fmla="*/ 4313903 w 12191999"/>
              <a:gd name="connsiteY2" fmla="*/ 242239 h 242239"/>
              <a:gd name="connsiteX3" fmla="*/ 0 w 12191999"/>
              <a:gd name="connsiteY3" fmla="*/ 90713 h 242239"/>
              <a:gd name="connsiteX4" fmla="*/ 0 w 12191999"/>
              <a:gd name="connsiteY4" fmla="*/ 0 h 242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9" h="242239">
                <a:moveTo>
                  <a:pt x="0" y="0"/>
                </a:moveTo>
                <a:lnTo>
                  <a:pt x="12191999" y="0"/>
                </a:lnTo>
                <a:lnTo>
                  <a:pt x="4313903" y="242239"/>
                </a:lnTo>
                <a:lnTo>
                  <a:pt x="0" y="90713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bg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0BF871-4666-B241-AA46-029E4CE55F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9425" y="110066"/>
            <a:ext cx="6059173" cy="611721"/>
          </a:xfrm>
        </p:spPr>
        <p:txBody>
          <a:bodyPr/>
          <a:lstStyle>
            <a:lvl1pPr>
              <a:defRPr b="0" i="0">
                <a:solidFill>
                  <a:schemeClr val="bg2"/>
                </a:solidFill>
                <a:latin typeface="Arial Nova Light" panose="020B03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4871080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1FDDCFB-9C4B-844C-AE30-3820FFEBEE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3047995" cy="6858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F7C629-FAF2-F040-8D80-9BB055D91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415" y="678094"/>
            <a:ext cx="2421527" cy="554173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E83AC-4F07-114C-BEFC-23098A1A16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95415" y="6492875"/>
            <a:ext cx="24215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defTabSz="609576"/>
            <a:fld id="{364D4F4B-B04B-1843-8987-8081CC710B16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10/31/2023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98747-8284-E744-ADDF-F71B23728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2358" y="6492875"/>
            <a:ext cx="79067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defTabSz="609576"/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C999C-11F2-A244-AA56-C340ECD86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74892" y="6492875"/>
            <a:ext cx="917108" cy="365125"/>
          </a:xfrm>
          <a:prstGeom prst="rect">
            <a:avLst/>
          </a:prstGeom>
        </p:spPr>
        <p:txBody>
          <a:bodyPr vert="horz" lIns="91440" tIns="45720" rIns="13716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A677443-C421-1440-AF49-06A1B777AE63}"/>
              </a:ext>
            </a:extLst>
          </p:cNvPr>
          <p:cNvCxnSpPr/>
          <p:nvPr/>
        </p:nvCxnSpPr>
        <p:spPr>
          <a:xfrm>
            <a:off x="3047995" y="0"/>
            <a:ext cx="0" cy="6858000"/>
          </a:xfrm>
          <a:prstGeom prst="line">
            <a:avLst/>
          </a:prstGeom>
          <a:ln w="2540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4372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7" r:id="rId2"/>
    <p:sldLayoutId id="2147483698" r:id="rId3"/>
    <p:sldLayoutId id="2147483699" r:id="rId4"/>
    <p:sldLayoutId id="2147483700" r:id="rId5"/>
    <p:sldLayoutId id="2147483701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1">
              <a:lumMod val="20000"/>
              <a:lumOff val="80000"/>
            </a:schemeClr>
          </a:solidFill>
          <a:latin typeface="Arial Nova" panose="020B05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svg"/><Relationship Id="rId13" Type="http://schemas.openxmlformats.org/officeDocument/2006/relationships/hyperlink" Target="mailto:Zezhen.cheng@pnnl.gov" TargetMode="External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svg"/><Relationship Id="rId11" Type="http://schemas.openxmlformats.org/officeDocument/2006/relationships/image" Target="../media/image83.sv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svg"/><Relationship Id="rId9" Type="http://schemas.openxmlformats.org/officeDocument/2006/relationships/image" Target="../media/image8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hyperlink" Target="mailto:Zezhen.cheng@pnnl.gov" TargetMode="Externa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jpeg"/><Relationship Id="rId5" Type="http://schemas.openxmlformats.org/officeDocument/2006/relationships/image" Target="../media/image22.tif"/><Relationship Id="rId4" Type="http://schemas.openxmlformats.org/officeDocument/2006/relationships/image" Target="../media/image21.emf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tif"/><Relationship Id="rId13" Type="http://schemas.openxmlformats.org/officeDocument/2006/relationships/image" Target="../media/image40.tif"/><Relationship Id="rId18" Type="http://schemas.openxmlformats.org/officeDocument/2006/relationships/image" Target="../media/image45.tif"/><Relationship Id="rId26" Type="http://schemas.openxmlformats.org/officeDocument/2006/relationships/image" Target="../media/image53.tif"/><Relationship Id="rId3" Type="http://schemas.openxmlformats.org/officeDocument/2006/relationships/image" Target="../media/image30.tif"/><Relationship Id="rId21" Type="http://schemas.openxmlformats.org/officeDocument/2006/relationships/image" Target="../media/image48.tif"/><Relationship Id="rId7" Type="http://schemas.openxmlformats.org/officeDocument/2006/relationships/image" Target="../media/image34.tif"/><Relationship Id="rId12" Type="http://schemas.openxmlformats.org/officeDocument/2006/relationships/image" Target="../media/image39.tif"/><Relationship Id="rId17" Type="http://schemas.openxmlformats.org/officeDocument/2006/relationships/image" Target="../media/image44.tif"/><Relationship Id="rId25" Type="http://schemas.openxmlformats.org/officeDocument/2006/relationships/image" Target="../media/image52.tif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3.tif"/><Relationship Id="rId20" Type="http://schemas.openxmlformats.org/officeDocument/2006/relationships/image" Target="../media/image47.tif"/><Relationship Id="rId29" Type="http://schemas.openxmlformats.org/officeDocument/2006/relationships/image" Target="../media/image56.t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tif"/><Relationship Id="rId11" Type="http://schemas.openxmlformats.org/officeDocument/2006/relationships/image" Target="../media/image38.tif"/><Relationship Id="rId24" Type="http://schemas.openxmlformats.org/officeDocument/2006/relationships/image" Target="../media/image51.tif"/><Relationship Id="rId5" Type="http://schemas.openxmlformats.org/officeDocument/2006/relationships/image" Target="../media/image32.tif"/><Relationship Id="rId15" Type="http://schemas.openxmlformats.org/officeDocument/2006/relationships/image" Target="../media/image42.tif"/><Relationship Id="rId23" Type="http://schemas.openxmlformats.org/officeDocument/2006/relationships/image" Target="../media/image50.tif"/><Relationship Id="rId28" Type="http://schemas.openxmlformats.org/officeDocument/2006/relationships/image" Target="../media/image55.tif"/><Relationship Id="rId10" Type="http://schemas.openxmlformats.org/officeDocument/2006/relationships/image" Target="../media/image37.tif"/><Relationship Id="rId19" Type="http://schemas.openxmlformats.org/officeDocument/2006/relationships/image" Target="../media/image46.tif"/><Relationship Id="rId4" Type="http://schemas.openxmlformats.org/officeDocument/2006/relationships/image" Target="../media/image31.tif"/><Relationship Id="rId9" Type="http://schemas.openxmlformats.org/officeDocument/2006/relationships/image" Target="../media/image36.tif"/><Relationship Id="rId14" Type="http://schemas.openxmlformats.org/officeDocument/2006/relationships/image" Target="../media/image41.tif"/><Relationship Id="rId22" Type="http://schemas.openxmlformats.org/officeDocument/2006/relationships/image" Target="../media/image49.tif"/><Relationship Id="rId27" Type="http://schemas.openxmlformats.org/officeDocument/2006/relationships/image" Target="../media/image54.tif"/><Relationship Id="rId30" Type="http://schemas.openxmlformats.org/officeDocument/2006/relationships/image" Target="../media/image57.t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7.tif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49.t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tif"/><Relationship Id="rId2" Type="http://schemas.openxmlformats.org/officeDocument/2006/relationships/image" Target="../media/image39.t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1.png"/><Relationship Id="rId7" Type="http://schemas.openxmlformats.org/officeDocument/2006/relationships/image" Target="../media/image1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11" Type="http://schemas.openxmlformats.org/officeDocument/2006/relationships/image" Target="../media/image74.jpg"/><Relationship Id="rId5" Type="http://schemas.openxmlformats.org/officeDocument/2006/relationships/image" Target="../media/image73.png"/><Relationship Id="rId10" Type="http://schemas.openxmlformats.org/officeDocument/2006/relationships/image" Target="../media/image8.png"/><Relationship Id="rId4" Type="http://schemas.openxmlformats.org/officeDocument/2006/relationships/image" Target="../media/image72.jpe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1A8E5-C1E4-41B2-A8A3-59932142B7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692" y="1458426"/>
            <a:ext cx="4070213" cy="288754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Evolution of wildfire individual particles’ physicochemical properties during September at SAIL Crested Butte Mountain site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4F985F-1DF3-4379-AFA7-C34DFF2F493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31" y="4527242"/>
            <a:ext cx="4137285" cy="1428822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   ZEZHEN CHENG</a:t>
            </a:r>
            <a:r>
              <a:rPr lang="en-US" baseline="30000" dirty="0">
                <a:latin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</a:rPr>
              <a:t>, Nurun Nahar Lata</a:t>
            </a:r>
            <a:r>
              <a:rPr lang="en-US" baseline="30000" dirty="0">
                <a:latin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</a:rPr>
              <a:t>, Ashfiqur Rahman</a:t>
            </a:r>
            <a:r>
              <a:rPr lang="en-US" baseline="30000" dirty="0">
                <a:latin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</a:rPr>
              <a:t>, Gregory Vandergrift</a:t>
            </a:r>
            <a:r>
              <a:rPr lang="en-US" baseline="30000" dirty="0">
                <a:latin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</a:rPr>
              <a:t>, Maria Zawadowicz</a:t>
            </a:r>
            <a:r>
              <a:rPr lang="en-US" baseline="30000" dirty="0">
                <a:latin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</a:rPr>
              <a:t>, Allison Aiken</a:t>
            </a:r>
            <a:r>
              <a:rPr lang="en-US" baseline="30000" dirty="0">
                <a:latin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</a:rPr>
              <a:t>, Paul Demott</a:t>
            </a:r>
            <a:r>
              <a:rPr lang="en-US" baseline="30000" dirty="0">
                <a:latin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</a:rPr>
              <a:t>, Daniel Feldman</a:t>
            </a:r>
            <a:r>
              <a:rPr lang="en-US" baseline="30000" dirty="0">
                <a:latin typeface="Arial" panose="020B0604020202020204" pitchFamily="34" charset="0"/>
              </a:rPr>
              <a:t>5</a:t>
            </a:r>
            <a:r>
              <a:rPr lang="en-US" dirty="0">
                <a:latin typeface="Arial" panose="020B0604020202020204" pitchFamily="34" charset="0"/>
              </a:rPr>
              <a:t>, Swarup China</a:t>
            </a:r>
            <a:r>
              <a:rPr lang="en-US" baseline="30000" dirty="0">
                <a:latin typeface="Arial" panose="020B0604020202020204" pitchFamily="34" charset="0"/>
              </a:rPr>
              <a:t>1</a:t>
            </a:r>
            <a:r>
              <a:rPr lang="en-US" dirty="0">
                <a:latin typeface="Arial" panose="020B0604020202020204" pitchFamily="34" charset="0"/>
              </a:rPr>
              <a:t> </a:t>
            </a:r>
          </a:p>
          <a:p>
            <a:r>
              <a:rPr lang="en-US" dirty="0"/>
              <a:t> </a:t>
            </a:r>
          </a:p>
        </p:txBody>
      </p:sp>
      <p:pic>
        <p:nvPicPr>
          <p:cNvPr id="19" name="Picture 18" descr="A picture containing logo&#10;&#10;Description automatically generated">
            <a:extLst>
              <a:ext uri="{FF2B5EF4-FFF2-40B4-BE49-F238E27FC236}">
                <a16:creationId xmlns:a16="http://schemas.microsoft.com/office/drawing/2014/main" id="{80D71F78-E061-C101-E414-78714BCC33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3402" y="4865920"/>
            <a:ext cx="1728904" cy="817846"/>
          </a:xfrm>
          <a:prstGeom prst="rect">
            <a:avLst/>
          </a:prstGeom>
        </p:spPr>
      </p:pic>
      <p:pic>
        <p:nvPicPr>
          <p:cNvPr id="24" name="Picture 23" descr="A blue and white logo&#10;&#10;Description automatically generated with low confidence">
            <a:extLst>
              <a:ext uri="{FF2B5EF4-FFF2-40B4-BE49-F238E27FC236}">
                <a16:creationId xmlns:a16="http://schemas.microsoft.com/office/drawing/2014/main" id="{28927636-4562-F155-7B61-75BFC07E4F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2052" y="4959280"/>
            <a:ext cx="2182117" cy="606845"/>
          </a:xfrm>
          <a:prstGeom prst="rect">
            <a:avLst/>
          </a:prstGeom>
        </p:spPr>
      </p:pic>
      <p:pic>
        <p:nvPicPr>
          <p:cNvPr id="27" name="Picture 99">
            <a:extLst>
              <a:ext uri="{FF2B5EF4-FFF2-40B4-BE49-F238E27FC236}">
                <a16:creationId xmlns:a16="http://schemas.microsoft.com/office/drawing/2014/main" id="{E9BB4724-4A22-9BEE-EAF7-7321622909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48378" y="4622940"/>
            <a:ext cx="1530096" cy="102680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6AB76B9-42E6-696D-41C5-490613FB7E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6669" y="112778"/>
            <a:ext cx="1151566" cy="1124080"/>
          </a:xfrm>
          <a:prstGeom prst="rect">
            <a:avLst/>
          </a:prstGeom>
        </p:spPr>
      </p:pic>
      <p:pic>
        <p:nvPicPr>
          <p:cNvPr id="7" name="Picture 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34009FDE-D1E6-8F63-1385-CFE88F076F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68390" y="5960123"/>
            <a:ext cx="1020207" cy="291488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E97A9ECE-F266-D0AB-5B4C-D4D263ADBD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8918" y="6041175"/>
            <a:ext cx="1194046" cy="210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23625BE-9B2A-650A-0327-E6E7F4AD81E6}"/>
              </a:ext>
            </a:extLst>
          </p:cNvPr>
          <p:cNvSpPr txBox="1"/>
          <p:nvPr/>
        </p:nvSpPr>
        <p:spPr>
          <a:xfrm>
            <a:off x="4154905" y="6251611"/>
            <a:ext cx="59365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PNNL is operated by Battelle for the U.S. Department of Energy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7214ADB-4DF9-9838-C485-2B5EA4C294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052" y="72051"/>
            <a:ext cx="6022494" cy="4516870"/>
          </a:xfrm>
          <a:prstGeom prst="rect">
            <a:avLst/>
          </a:prstGeom>
        </p:spPr>
      </p:pic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3B5171B5-6DE7-277E-668A-6DE69B76077A}"/>
              </a:ext>
            </a:extLst>
          </p:cNvPr>
          <p:cNvSpPr txBox="1">
            <a:spLocks/>
          </p:cNvSpPr>
          <p:nvPr/>
        </p:nvSpPr>
        <p:spPr>
          <a:xfrm>
            <a:off x="248183" y="6004341"/>
            <a:ext cx="3448050" cy="275986"/>
          </a:xfrm>
          <a:prstGeom prst="rect">
            <a:avLst/>
          </a:prstGeom>
        </p:spPr>
        <p:txBody>
          <a:bodyPr lIns="0" tIns="0" rIns="0" bIns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Arial Nova" panose="020B05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lnSpc>
                <a:spcPct val="100000"/>
              </a:lnSpc>
              <a:spcBef>
                <a:spcPts val="0"/>
              </a:spcBef>
            </a:pPr>
            <a:r>
              <a:rPr lang="en-US" sz="900" baseline="30000" dirty="0"/>
              <a:t>1</a:t>
            </a:r>
            <a:r>
              <a:rPr lang="en-US" sz="900" dirty="0"/>
              <a:t> Environmental Molecular Sciences Laboratory, Pacific Northwest National Laboratory (PNNL) </a:t>
            </a:r>
            <a:r>
              <a:rPr lang="en-US" sz="900" baseline="30000" dirty="0"/>
              <a:t>2</a:t>
            </a:r>
            <a:r>
              <a:rPr lang="en-US" sz="900" dirty="0"/>
              <a:t> Brookhaven National Laboratory </a:t>
            </a:r>
            <a:r>
              <a:rPr lang="en-US" sz="900" baseline="30000" dirty="0"/>
              <a:t>3</a:t>
            </a:r>
            <a:r>
              <a:rPr lang="en-US" sz="900" dirty="0"/>
              <a:t> Los Alamos National Laboratory </a:t>
            </a:r>
            <a:r>
              <a:rPr lang="en-US" sz="900" baseline="30000" dirty="0"/>
              <a:t>4</a:t>
            </a:r>
            <a:r>
              <a:rPr lang="en-US" sz="900" dirty="0"/>
              <a:t> Colorado State University </a:t>
            </a:r>
            <a:r>
              <a:rPr lang="en-US" sz="900" baseline="30000" dirty="0"/>
              <a:t>5</a:t>
            </a:r>
            <a:r>
              <a:rPr lang="en-US" sz="900" dirty="0"/>
              <a:t> Lawrence Berkeley National Laboratory</a:t>
            </a:r>
            <a:endParaRPr lang="en-US" sz="1050" dirty="0"/>
          </a:p>
        </p:txBody>
      </p:sp>
      <p:pic>
        <p:nvPicPr>
          <p:cNvPr id="1026" name="Picture 2" descr="BNL | Brand Center | Logo">
            <a:extLst>
              <a:ext uri="{FF2B5EF4-FFF2-40B4-BE49-F238E27FC236}">
                <a16:creationId xmlns:a16="http://schemas.microsoft.com/office/drawing/2014/main" id="{987E688B-0D7F-F4A3-387B-9D9A266BCA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4546" y="4622940"/>
            <a:ext cx="1520721" cy="102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ANL introduces sleek new look and logo">
            <a:extLst>
              <a:ext uri="{FF2B5EF4-FFF2-40B4-BE49-F238E27FC236}">
                <a16:creationId xmlns:a16="http://schemas.microsoft.com/office/drawing/2014/main" id="{8659022F-DB4D-D547-DEDB-06B2567B8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12" y="6004341"/>
            <a:ext cx="2037513" cy="81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ignature | Brand | Colorado State University">
            <a:extLst>
              <a:ext uri="{FF2B5EF4-FFF2-40B4-BE49-F238E27FC236}">
                <a16:creationId xmlns:a16="http://schemas.microsoft.com/office/drawing/2014/main" id="{52B59CBB-986D-A05E-0C67-2A3EA9F5B4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5022" y="5683766"/>
            <a:ext cx="1682840" cy="110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9476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F6AE739-9EC1-4741-8716-4D9B9A148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3814"/>
            <a:ext cx="7388251" cy="611721"/>
          </a:xfrm>
        </p:spPr>
        <p:txBody>
          <a:bodyPr/>
          <a:lstStyle/>
          <a:p>
            <a:r>
              <a:rPr lang="en-US" dirty="0">
                <a:latin typeface="Arial Nova Light"/>
                <a:cs typeface="Arial"/>
              </a:rPr>
              <a:t>Thank you, and questions?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2E69F6-B4F3-4256-9FD9-08CCEE92AB7D}"/>
              </a:ext>
            </a:extLst>
          </p:cNvPr>
          <p:cNvSpPr/>
          <p:nvPr/>
        </p:nvSpPr>
        <p:spPr>
          <a:xfrm>
            <a:off x="175028" y="769028"/>
            <a:ext cx="6049307" cy="465281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540EBC6-2D25-40FB-A56E-1E330786F08D}"/>
              </a:ext>
            </a:extLst>
          </p:cNvPr>
          <p:cNvSpPr/>
          <p:nvPr/>
        </p:nvSpPr>
        <p:spPr>
          <a:xfrm>
            <a:off x="357464" y="923517"/>
            <a:ext cx="5698473" cy="43691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407545-4D78-422D-B993-BDFCA03DD12A}"/>
              </a:ext>
            </a:extLst>
          </p:cNvPr>
          <p:cNvSpPr txBox="1"/>
          <p:nvPr/>
        </p:nvSpPr>
        <p:spPr>
          <a:xfrm>
            <a:off x="563486" y="937171"/>
            <a:ext cx="511542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2060"/>
                </a:solidFill>
                <a:latin typeface="Arial Nova" panose="020B0504020202020204" pitchFamily="34" charset="0"/>
              </a:rPr>
              <a:t>Proposal/sample submission calls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D433A0-8CBA-4535-8563-9F4EE2F3759A}"/>
              </a:ext>
            </a:extLst>
          </p:cNvPr>
          <p:cNvSpPr txBox="1"/>
          <p:nvPr/>
        </p:nvSpPr>
        <p:spPr>
          <a:xfrm>
            <a:off x="1285376" y="1707106"/>
            <a:ext cx="4521866" cy="35855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latin typeface="Arial Nova" panose="020B0504020202020204" pitchFamily="34" charset="0"/>
              </a:rPr>
              <a:t>FICUS Research with ARM and EMSL</a:t>
            </a:r>
            <a:br>
              <a:rPr lang="en-US" sz="1600" b="1" dirty="0">
                <a:latin typeface="Arial Nova" panose="020B0504020202020204" pitchFamily="34" charset="0"/>
              </a:rPr>
            </a:br>
            <a:r>
              <a:rPr lang="en-US" sz="1400" dirty="0">
                <a:latin typeface="Arial Nova" panose="020B0504020202020204" pitchFamily="34" charset="0"/>
              </a:rPr>
              <a:t>(call opens in January)</a:t>
            </a:r>
            <a:br>
              <a:rPr lang="en-US" sz="1400" dirty="0">
                <a:latin typeface="Arial Nova" panose="020B0504020202020204" pitchFamily="34" charset="0"/>
              </a:rPr>
            </a:br>
            <a:endParaRPr lang="en-US" sz="500" dirty="0">
              <a:latin typeface="Arial Nova" panose="020B0504020202020204" pitchFamily="34" charset="0"/>
            </a:endParaRPr>
          </a:p>
          <a:p>
            <a:pPr marL="512763" lvl="1" indent="-223838"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Projects 24 months (depending on FICUS proposal call type) that connect researchers with EMSL and ARM</a:t>
            </a:r>
            <a:br>
              <a:rPr lang="en-US" dirty="0">
                <a:latin typeface="Arial Nova" panose="020B0504020202020204" pitchFamily="34" charset="0"/>
              </a:rPr>
            </a:br>
            <a:endParaRPr lang="en-US" sz="500" dirty="0">
              <a:latin typeface="Arial Nova" panose="020B0504020202020204" pitchFamily="34" charset="0"/>
            </a:endParaRPr>
          </a:p>
          <a:p>
            <a:pPr marL="0" lvl="1"/>
            <a:r>
              <a:rPr lang="en-US" sz="1600" b="1" dirty="0">
                <a:latin typeface="Arial Nova" panose="020B0504020202020204" pitchFamily="34" charset="0"/>
              </a:rPr>
              <a:t>Large-scale EMSL Research</a:t>
            </a:r>
            <a:br>
              <a:rPr lang="en-US" sz="1600" b="1" dirty="0">
                <a:latin typeface="Arial Nova" panose="020B0504020202020204" pitchFamily="34" charset="0"/>
              </a:rPr>
            </a:br>
            <a:r>
              <a:rPr lang="en-US" sz="1400" dirty="0">
                <a:latin typeface="Arial Nova" panose="020B0504020202020204" pitchFamily="34" charset="0"/>
              </a:rPr>
              <a:t>(call opens in December)</a:t>
            </a:r>
            <a:br>
              <a:rPr lang="en-US" sz="1400" dirty="0">
                <a:latin typeface="Arial Nova" panose="020B0504020202020204" pitchFamily="34" charset="0"/>
              </a:rPr>
            </a:br>
            <a:endParaRPr lang="en-US" sz="500" dirty="0">
              <a:latin typeface="Arial Nova" panose="020B0504020202020204" pitchFamily="34" charset="0"/>
            </a:endParaRPr>
          </a:p>
          <a:p>
            <a:pPr marL="512763" lvl="1" indent="-223838"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Projects up to 24 months to advance scientific understanding</a:t>
            </a:r>
            <a:endParaRPr lang="en-US" sz="500" dirty="0">
              <a:latin typeface="Arial Nova" panose="020B0504020202020204" pitchFamily="34" charset="0"/>
            </a:endParaRPr>
          </a:p>
          <a:p>
            <a:pPr lvl="1" indent="-457200"/>
            <a:r>
              <a:rPr lang="en-US" sz="1600" b="1" dirty="0">
                <a:latin typeface="Arial Nova" panose="020B0504020202020204" pitchFamily="34" charset="0"/>
              </a:rPr>
              <a:t>Exploratory Research</a:t>
            </a:r>
          </a:p>
          <a:p>
            <a:pPr lvl="1" indent="-457200"/>
            <a:r>
              <a:rPr lang="en-US" sz="1400" dirty="0">
                <a:latin typeface="Arial Nova" panose="020B0504020202020204" pitchFamily="34" charset="0"/>
              </a:rPr>
              <a:t>(call opens in June)</a:t>
            </a:r>
            <a:br>
              <a:rPr lang="en-US" sz="1400" dirty="0">
                <a:latin typeface="Arial Nova" panose="020B0504020202020204" pitchFamily="34" charset="0"/>
              </a:rPr>
            </a:br>
            <a:endParaRPr lang="en-US" sz="500" dirty="0">
              <a:latin typeface="Arial Nova" panose="020B0504020202020204" pitchFamily="34" charset="0"/>
            </a:endParaRPr>
          </a:p>
          <a:p>
            <a:pPr marL="512763" lvl="1" indent="-223838">
              <a:buFont typeface="Arial" panose="020B0604020202020204" pitchFamily="34" charset="0"/>
              <a:buChar char="•"/>
            </a:pPr>
            <a:r>
              <a:rPr lang="en-US" sz="1600" dirty="0">
                <a:latin typeface="Arial Nova" panose="020B0504020202020204" pitchFamily="34" charset="0"/>
              </a:rPr>
              <a:t>Projects up to 10 months that employ certain highlighted capabilities</a:t>
            </a:r>
          </a:p>
          <a:p>
            <a:pPr lvl="1"/>
            <a:endParaRPr lang="en-US" sz="500" dirty="0">
              <a:latin typeface="Arial Nova" panose="020B05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2B00E0-A06D-4123-AB0A-50071F3EAA08}"/>
              </a:ext>
            </a:extLst>
          </p:cNvPr>
          <p:cNvSpPr/>
          <p:nvPr/>
        </p:nvSpPr>
        <p:spPr>
          <a:xfrm>
            <a:off x="651707" y="1436156"/>
            <a:ext cx="597565" cy="12549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 descr="Flask with solid fill">
            <a:extLst>
              <a:ext uri="{FF2B5EF4-FFF2-40B4-BE49-F238E27FC236}">
                <a16:creationId xmlns:a16="http://schemas.microsoft.com/office/drawing/2014/main" id="{DF10A54C-96F5-41BA-9A24-36196B336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4987" y="3782922"/>
            <a:ext cx="635430" cy="635430"/>
          </a:xfrm>
          <a:prstGeom prst="rect">
            <a:avLst/>
          </a:prstGeom>
        </p:spPr>
      </p:pic>
      <p:pic>
        <p:nvPicPr>
          <p:cNvPr id="43" name="Graphic 42" descr="Petri Dish with solid fill">
            <a:extLst>
              <a:ext uri="{FF2B5EF4-FFF2-40B4-BE49-F238E27FC236}">
                <a16:creationId xmlns:a16="http://schemas.microsoft.com/office/drawing/2014/main" id="{4D61A5A2-9A3A-494F-9E5A-8C58E47592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4987" y="2826700"/>
            <a:ext cx="635430" cy="635430"/>
          </a:xfrm>
          <a:prstGeom prst="rect">
            <a:avLst/>
          </a:prstGeom>
        </p:spPr>
      </p:pic>
      <p:pic>
        <p:nvPicPr>
          <p:cNvPr id="45" name="Graphic 44" descr="Scientist female with solid fill">
            <a:extLst>
              <a:ext uri="{FF2B5EF4-FFF2-40B4-BE49-F238E27FC236}">
                <a16:creationId xmlns:a16="http://schemas.microsoft.com/office/drawing/2014/main" id="{5BBC444D-2AE1-4195-A393-E7D5D9B35A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44987" y="1699185"/>
            <a:ext cx="635430" cy="635430"/>
          </a:xfrm>
          <a:prstGeom prst="rect">
            <a:avLst/>
          </a:prstGeom>
        </p:spPr>
      </p:pic>
      <p:pic>
        <p:nvPicPr>
          <p:cNvPr id="54" name="Picture 53" descr="Qr code&#10;&#10;Description automatically generated">
            <a:extLst>
              <a:ext uri="{FF2B5EF4-FFF2-40B4-BE49-F238E27FC236}">
                <a16:creationId xmlns:a16="http://schemas.microsoft.com/office/drawing/2014/main" id="{620D557D-94B9-0566-8F54-813C44CEEAF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2302" y="1561647"/>
            <a:ext cx="1836712" cy="1836712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FD93A069-C617-DB70-9B27-1E823CE038B0}"/>
              </a:ext>
            </a:extLst>
          </p:cNvPr>
          <p:cNvGrpSpPr/>
          <p:nvPr/>
        </p:nvGrpSpPr>
        <p:grpSpPr>
          <a:xfrm>
            <a:off x="8229989" y="1754279"/>
            <a:ext cx="4076311" cy="1207563"/>
            <a:chOff x="8516776" y="1577665"/>
            <a:chExt cx="3220859" cy="772067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A1A618FF-8259-9E21-A65B-42BAEDFC1CF5}"/>
                </a:ext>
              </a:extLst>
            </p:cNvPr>
            <p:cNvSpPr txBox="1"/>
            <p:nvPr/>
          </p:nvSpPr>
          <p:spPr>
            <a:xfrm>
              <a:off x="8516776" y="2093918"/>
              <a:ext cx="3206653" cy="2558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000" dirty="0">
                  <a:solidFill>
                    <a:srgbClr val="121549"/>
                  </a:solidFill>
                  <a:latin typeface="Arial Nova" panose="020B0504020202020204" pitchFamily="34" charset="0"/>
                </a:rPr>
                <a:t>emsl.pnnl.gov/proposals</a:t>
              </a: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3ABD069C-0BF0-27F1-8ED1-80B4CF05676E}"/>
                </a:ext>
              </a:extLst>
            </p:cNvPr>
            <p:cNvSpPr txBox="1"/>
            <p:nvPr/>
          </p:nvSpPr>
          <p:spPr>
            <a:xfrm>
              <a:off x="8530982" y="1577665"/>
              <a:ext cx="3206653" cy="295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>
                <a:buNone/>
              </a:pPr>
              <a:r>
                <a:rPr lang="en-US" sz="2400" b="1" dirty="0">
                  <a:solidFill>
                    <a:srgbClr val="121549"/>
                  </a:solidFill>
                  <a:latin typeface="Arial Nova" panose="020B0504020202020204" pitchFamily="34" charset="0"/>
                </a:rPr>
                <a:t>Proposal calls</a:t>
              </a: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62ADD2D-9524-551F-7CFF-A20B38C048C1}"/>
                </a:ext>
              </a:extLst>
            </p:cNvPr>
            <p:cNvSpPr/>
            <p:nvPr/>
          </p:nvSpPr>
          <p:spPr>
            <a:xfrm>
              <a:off x="8630810" y="1974268"/>
              <a:ext cx="1451261" cy="11965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>
                <a:solidFill>
                  <a:srgbClr val="121549"/>
                </a:solidFill>
              </a:endParaRPr>
            </a:p>
          </p:txBody>
        </p:sp>
      </p:grpSp>
      <p:pic>
        <p:nvPicPr>
          <p:cNvPr id="60" name="Graphic 59">
            <a:extLst>
              <a:ext uri="{FF2B5EF4-FFF2-40B4-BE49-F238E27FC236}">
                <a16:creationId xmlns:a16="http://schemas.microsoft.com/office/drawing/2014/main" id="{B26650CE-5295-B844-DF69-4502FE7D7E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963508" y="51865"/>
            <a:ext cx="974681" cy="427434"/>
          </a:xfrm>
          <a:prstGeom prst="rect">
            <a:avLst/>
          </a:prstGeom>
        </p:spPr>
      </p:pic>
      <p:pic>
        <p:nvPicPr>
          <p:cNvPr id="63" name="Picture 1" descr="photo OK">
            <a:extLst>
              <a:ext uri="{FF2B5EF4-FFF2-40B4-BE49-F238E27FC236}">
                <a16:creationId xmlns:a16="http://schemas.microsoft.com/office/drawing/2014/main" id="{45876E94-3F54-1BA8-59F3-2F1EC09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522" y="6083271"/>
            <a:ext cx="820478" cy="714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3BB8AD-DD11-57D4-295F-EFBC2384B233}"/>
              </a:ext>
            </a:extLst>
          </p:cNvPr>
          <p:cNvSpPr txBox="1"/>
          <p:nvPr/>
        </p:nvSpPr>
        <p:spPr>
          <a:xfrm>
            <a:off x="6406771" y="4221515"/>
            <a:ext cx="4675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Contact </a:t>
            </a:r>
            <a:r>
              <a:rPr lang="en-US" sz="2400" dirty="0" err="1"/>
              <a:t>infor</a:t>
            </a:r>
            <a:r>
              <a:rPr lang="en-US" sz="2400" dirty="0"/>
              <a:t>: Zezhen Cheng</a:t>
            </a:r>
          </a:p>
          <a:p>
            <a:r>
              <a:rPr lang="en-US" sz="2400" dirty="0"/>
              <a:t>Email: </a:t>
            </a:r>
            <a:r>
              <a:rPr lang="en-US" sz="2400" dirty="0">
                <a:hlinkClick r:id="rId13"/>
              </a:rPr>
              <a:t>Zezhen.cheng@pnnl.gov</a:t>
            </a:r>
            <a:endParaRPr lang="en-US" sz="2400" dirty="0"/>
          </a:p>
          <a:p>
            <a:r>
              <a:rPr lang="en-US" sz="2400" dirty="0"/>
              <a:t>Office: (509) 372-6270</a:t>
            </a:r>
          </a:p>
        </p:txBody>
      </p:sp>
    </p:spTree>
    <p:extLst>
      <p:ext uri="{BB962C8B-B14F-4D97-AF65-F5344CB8AC3E}">
        <p14:creationId xmlns:p14="http://schemas.microsoft.com/office/powerpoint/2010/main" val="1077131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7D6EB-9BF1-4DE9-856E-A08107D60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700" dirty="0"/>
              <a:t>Thank you, and Questions?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1E1040-1019-40E3-B747-A5E44520C1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832FDD-5CA0-E08D-3024-7F509493E735}"/>
              </a:ext>
            </a:extLst>
          </p:cNvPr>
          <p:cNvSpPr txBox="1"/>
          <p:nvPr/>
        </p:nvSpPr>
        <p:spPr>
          <a:xfrm>
            <a:off x="4450078" y="2753435"/>
            <a:ext cx="467573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Contact </a:t>
            </a:r>
            <a:r>
              <a:rPr lang="en-US" sz="2400" dirty="0" err="1"/>
              <a:t>infor</a:t>
            </a:r>
            <a:r>
              <a:rPr lang="en-US" sz="2400" dirty="0"/>
              <a:t>: Zezhen Cheng</a:t>
            </a:r>
          </a:p>
          <a:p>
            <a:r>
              <a:rPr lang="en-US" sz="2400" dirty="0"/>
              <a:t>Email: </a:t>
            </a:r>
            <a:r>
              <a:rPr lang="en-US" sz="2400" dirty="0">
                <a:hlinkClick r:id="rId2"/>
              </a:rPr>
              <a:t>Zezhen.cheng@pnnl.gov</a:t>
            </a:r>
            <a:endParaRPr lang="en-US" sz="2400" dirty="0"/>
          </a:p>
          <a:p>
            <a:r>
              <a:rPr lang="en-US" sz="2400" dirty="0"/>
              <a:t>Office: (509) 372-6270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5A37AE-1011-2DDB-DF0D-63E228031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6320" y="2066285"/>
            <a:ext cx="2044024" cy="2044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730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25D23D-7C8F-F4FE-A105-442813890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12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62ADA8B9-18F5-22B0-0455-312413371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0190" y="743181"/>
            <a:ext cx="3312194" cy="6114819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84C2B230-FD6F-89F3-92AF-1C881EFFE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-8317"/>
            <a:ext cx="6059173" cy="611721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</a:rPr>
              <a:t>Chemical imaging and mixing state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F49D10-F082-9F86-519D-D3C4AFCE02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425" y="785529"/>
            <a:ext cx="2816596" cy="596240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296905-EFF9-52FB-7FBC-605A3903A78F}"/>
              </a:ext>
            </a:extLst>
          </p:cNvPr>
          <p:cNvSpPr txBox="1"/>
          <p:nvPr/>
        </p:nvSpPr>
        <p:spPr>
          <a:xfrm>
            <a:off x="5545556" y="743181"/>
            <a:ext cx="1476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2022-09-25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3D11D8-E384-6224-6769-422646CAE982}"/>
              </a:ext>
            </a:extLst>
          </p:cNvPr>
          <p:cNvSpPr txBox="1"/>
          <p:nvPr/>
        </p:nvSpPr>
        <p:spPr>
          <a:xfrm>
            <a:off x="2064418" y="1044924"/>
            <a:ext cx="1476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2022-09-10</a:t>
            </a:r>
          </a:p>
        </p:txBody>
      </p:sp>
      <p:pic>
        <p:nvPicPr>
          <p:cNvPr id="15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754542E6-2064-BDE9-8DE6-615CAE16AB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912"/>
          <a:stretch/>
        </p:blipFill>
        <p:spPr>
          <a:xfrm>
            <a:off x="6956553" y="689811"/>
            <a:ext cx="2834640" cy="2805803"/>
          </a:xfrm>
          <a:prstGeom prst="rect">
            <a:avLst/>
          </a:prstGeom>
        </p:spPr>
      </p:pic>
      <p:pic>
        <p:nvPicPr>
          <p:cNvPr id="17" name="Picture 16" descr="Chart, histogram&#10;&#10;Description automatically generated">
            <a:extLst>
              <a:ext uri="{FF2B5EF4-FFF2-40B4-BE49-F238E27FC236}">
                <a16:creationId xmlns:a16="http://schemas.microsoft.com/office/drawing/2014/main" id="{1BE2ED3A-2D94-A97E-934C-16569985DA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849"/>
          <a:stretch/>
        </p:blipFill>
        <p:spPr>
          <a:xfrm>
            <a:off x="6991156" y="3626011"/>
            <a:ext cx="2926080" cy="286686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9501593-892C-774B-0BCB-19683F77F2C9}"/>
              </a:ext>
            </a:extLst>
          </p:cNvPr>
          <p:cNvSpPr txBox="1"/>
          <p:nvPr/>
        </p:nvSpPr>
        <p:spPr>
          <a:xfrm>
            <a:off x="7763884" y="785529"/>
            <a:ext cx="1476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2022-09-10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4C80B3C-D50D-13D0-DF54-7A260BF3C249}"/>
              </a:ext>
            </a:extLst>
          </p:cNvPr>
          <p:cNvSpPr txBox="1"/>
          <p:nvPr/>
        </p:nvSpPr>
        <p:spPr>
          <a:xfrm>
            <a:off x="7943851" y="3682897"/>
            <a:ext cx="14768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2022-09-25</a:t>
            </a:r>
          </a:p>
        </p:txBody>
      </p:sp>
    </p:spTree>
    <p:extLst>
      <p:ext uri="{BB962C8B-B14F-4D97-AF65-F5344CB8AC3E}">
        <p14:creationId xmlns:p14="http://schemas.microsoft.com/office/powerpoint/2010/main" val="31874756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D0464-9781-A2FA-1281-C1BA46E0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1AE021-10D4-CCDD-96F0-06F1A3B3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08/30/2022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11CC7-5658-8494-7EA2-7381708D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666" y="2508905"/>
            <a:ext cx="3810000" cy="2857500"/>
          </a:xfrm>
          <a:prstGeom prst="rect">
            <a:avLst/>
          </a:prstGeom>
        </p:spPr>
      </p:pic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278E6DA4-D07D-B693-0587-0D8361900C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569" y="1931573"/>
            <a:ext cx="4356793" cy="4012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A215CD-A94E-C5CB-87C1-6B6614C24CE4}"/>
              </a:ext>
            </a:extLst>
          </p:cNvPr>
          <p:cNvSpPr txBox="1"/>
          <p:nvPr/>
        </p:nvSpPr>
        <p:spPr>
          <a:xfrm>
            <a:off x="5213631" y="1027906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D</a:t>
            </a:r>
          </a:p>
        </p:txBody>
      </p:sp>
    </p:spTree>
    <p:extLst>
      <p:ext uri="{BB962C8B-B14F-4D97-AF65-F5344CB8AC3E}">
        <p14:creationId xmlns:p14="http://schemas.microsoft.com/office/powerpoint/2010/main" val="29001960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00D0464-9781-A2FA-1281-C1BA46E04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14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4B1AE021-10D4-CCDD-96F0-06F1A3B3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09/03/2022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11CC7-5658-8494-7EA2-7381708DF4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41682" y="2508905"/>
            <a:ext cx="3807968" cy="2857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8E6DA4-D07D-B693-0587-0D8361900C8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923153" y="1931573"/>
            <a:ext cx="4353624" cy="40121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A215CD-A94E-C5CB-87C1-6B6614C24CE4}"/>
              </a:ext>
            </a:extLst>
          </p:cNvPr>
          <p:cNvSpPr txBox="1"/>
          <p:nvPr/>
        </p:nvSpPr>
        <p:spPr>
          <a:xfrm>
            <a:off x="5213631" y="1027906"/>
            <a:ext cx="15675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D</a:t>
            </a:r>
          </a:p>
        </p:txBody>
      </p:sp>
    </p:spTree>
    <p:extLst>
      <p:ext uri="{BB962C8B-B14F-4D97-AF65-F5344CB8AC3E}">
        <p14:creationId xmlns:p14="http://schemas.microsoft.com/office/powerpoint/2010/main" val="12257352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FB59C-846A-407F-90D8-F7B91122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9496" y="6492875"/>
            <a:ext cx="732503" cy="365125"/>
          </a:xfrm>
        </p:spPr>
        <p:txBody>
          <a:bodyPr/>
          <a:lstStyle/>
          <a:p>
            <a:fld id="{018B0B02-ADC9-904A-A9FE-F2AB1ECDA354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ACE6FB-7D11-E94C-84DA-0E3728D6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43" y="0"/>
            <a:ext cx="11762913" cy="611721"/>
          </a:xfrm>
        </p:spPr>
        <p:txBody>
          <a:bodyPr>
            <a:no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Development of size and time-resolved automated aerosol sampler for unmanned aerial systems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D2764E-C597-60B5-502E-3838B66D2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72" y="731091"/>
            <a:ext cx="10687214" cy="618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582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63E234A9-67A5-3871-553D-41CD1F0C0A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547" t="7162" r="27302"/>
          <a:stretch/>
        </p:blipFill>
        <p:spPr>
          <a:xfrm>
            <a:off x="177520" y="827287"/>
            <a:ext cx="2822028" cy="2546741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3073747-5B56-7149-9297-1EB40E2A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476"/>
            <a:ext cx="9398222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Size-resolved aerosol composition </a:t>
            </a:r>
          </a:p>
        </p:txBody>
      </p:sp>
      <p:pic>
        <p:nvPicPr>
          <p:cNvPr id="28" name="Picture 27" descr="Chart, histogram&#10;&#10;Description automatically generated">
            <a:extLst>
              <a:ext uri="{FF2B5EF4-FFF2-40B4-BE49-F238E27FC236}">
                <a16:creationId xmlns:a16="http://schemas.microsoft.com/office/drawing/2014/main" id="{C56C56DB-F8CF-C568-1B03-3A017DD04F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54" t="14488" r="27317"/>
          <a:stretch/>
        </p:blipFill>
        <p:spPr>
          <a:xfrm>
            <a:off x="3011701" y="877824"/>
            <a:ext cx="2957666" cy="2551176"/>
          </a:xfrm>
          <a:prstGeom prst="rect">
            <a:avLst/>
          </a:prstGeom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4561A6CA-A7DE-8DEC-BB88-766EA2D73BA6}"/>
              </a:ext>
            </a:extLst>
          </p:cNvPr>
          <p:cNvSpPr txBox="1">
            <a:spLocks/>
          </p:cNvSpPr>
          <p:nvPr/>
        </p:nvSpPr>
        <p:spPr>
          <a:xfrm>
            <a:off x="1116034" y="935819"/>
            <a:ext cx="1760276" cy="350557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12/4/21</a:t>
            </a:r>
          </a:p>
        </p:txBody>
      </p:sp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ADB2A309-B651-DAEE-5BCA-1DD421642BFF}"/>
              </a:ext>
            </a:extLst>
          </p:cNvPr>
          <p:cNvSpPr txBox="1">
            <a:spLocks/>
          </p:cNvSpPr>
          <p:nvPr/>
        </p:nvSpPr>
        <p:spPr>
          <a:xfrm>
            <a:off x="4235803" y="923727"/>
            <a:ext cx="1477258" cy="374740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12/05/21</a:t>
            </a:r>
          </a:p>
        </p:txBody>
      </p:sp>
      <p:pic>
        <p:nvPicPr>
          <p:cNvPr id="30" name="Picture 29" descr="Chart, histogram&#10;&#10;Description automatically generated">
            <a:extLst>
              <a:ext uri="{FF2B5EF4-FFF2-40B4-BE49-F238E27FC236}">
                <a16:creationId xmlns:a16="http://schemas.microsoft.com/office/drawing/2014/main" id="{CEDE14EF-7372-847C-3493-9D63419A6AD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515" t="13638" r="27156"/>
          <a:stretch/>
        </p:blipFill>
        <p:spPr>
          <a:xfrm>
            <a:off x="5981520" y="770410"/>
            <a:ext cx="2928596" cy="2551176"/>
          </a:xfrm>
          <a:prstGeom prst="rect">
            <a:avLst/>
          </a:prstGeom>
        </p:spPr>
      </p:pic>
      <p:pic>
        <p:nvPicPr>
          <p:cNvPr id="32" name="Picture 31" descr="Chart, histogram&#10;&#10;Description automatically generated">
            <a:extLst>
              <a:ext uri="{FF2B5EF4-FFF2-40B4-BE49-F238E27FC236}">
                <a16:creationId xmlns:a16="http://schemas.microsoft.com/office/drawing/2014/main" id="{7B3772F7-AC8B-836A-7328-CDF747E27A9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407" t="14488" r="27379"/>
          <a:stretch/>
        </p:blipFill>
        <p:spPr>
          <a:xfrm>
            <a:off x="177520" y="3537532"/>
            <a:ext cx="2950545" cy="2551176"/>
          </a:xfrm>
          <a:prstGeom prst="rect">
            <a:avLst/>
          </a:prstGeom>
        </p:spPr>
      </p:pic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EFD65911-F821-E468-27DA-01620681E038}"/>
              </a:ext>
            </a:extLst>
          </p:cNvPr>
          <p:cNvSpPr txBox="1">
            <a:spLocks/>
          </p:cNvSpPr>
          <p:nvPr/>
        </p:nvSpPr>
        <p:spPr>
          <a:xfrm>
            <a:off x="1138144" y="3696598"/>
            <a:ext cx="1614164" cy="32311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12/09/21</a:t>
            </a:r>
          </a:p>
        </p:txBody>
      </p:sp>
      <p:pic>
        <p:nvPicPr>
          <p:cNvPr id="33" name="Picture 32" descr="Chart, histogram&#10;&#10;Description automatically generated">
            <a:extLst>
              <a:ext uri="{FF2B5EF4-FFF2-40B4-BE49-F238E27FC236}">
                <a16:creationId xmlns:a16="http://schemas.microsoft.com/office/drawing/2014/main" id="{8335E82D-A08D-D4EB-B475-9B76365E1CD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300" t="14487" r="27263"/>
          <a:stretch/>
        </p:blipFill>
        <p:spPr>
          <a:xfrm>
            <a:off x="3017260" y="3536414"/>
            <a:ext cx="2964260" cy="2551176"/>
          </a:xfrm>
          <a:prstGeom prst="rect">
            <a:avLst/>
          </a:prstGeom>
        </p:spPr>
      </p:pic>
      <p:pic>
        <p:nvPicPr>
          <p:cNvPr id="31" name="Picture 30" descr="Chart, histogram&#10;&#10;Description automatically generated">
            <a:extLst>
              <a:ext uri="{FF2B5EF4-FFF2-40B4-BE49-F238E27FC236}">
                <a16:creationId xmlns:a16="http://schemas.microsoft.com/office/drawing/2014/main" id="{459926F9-DB64-1CB8-71D7-685BFF6D8DD3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627" t="14488" r="27316"/>
          <a:stretch/>
        </p:blipFill>
        <p:spPr>
          <a:xfrm>
            <a:off x="8910116" y="705640"/>
            <a:ext cx="2651017" cy="2551176"/>
          </a:xfrm>
          <a:prstGeom prst="rect">
            <a:avLst/>
          </a:prstGeom>
        </p:spPr>
      </p:pic>
      <p:sp>
        <p:nvSpPr>
          <p:cNvPr id="24" name="Text Placeholder 11">
            <a:extLst>
              <a:ext uri="{FF2B5EF4-FFF2-40B4-BE49-F238E27FC236}">
                <a16:creationId xmlns:a16="http://schemas.microsoft.com/office/drawing/2014/main" id="{A2662F66-6032-CBAA-93B1-8070E5889452}"/>
              </a:ext>
            </a:extLst>
          </p:cNvPr>
          <p:cNvSpPr txBox="1">
            <a:spLocks/>
          </p:cNvSpPr>
          <p:nvPr/>
        </p:nvSpPr>
        <p:spPr>
          <a:xfrm>
            <a:off x="7275677" y="881552"/>
            <a:ext cx="1347463" cy="45908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12/06/21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207B06B4-4519-F436-5637-C8E993A5995F}"/>
              </a:ext>
            </a:extLst>
          </p:cNvPr>
          <p:cNvSpPr txBox="1">
            <a:spLocks/>
          </p:cNvSpPr>
          <p:nvPr/>
        </p:nvSpPr>
        <p:spPr>
          <a:xfrm>
            <a:off x="4612443" y="3729633"/>
            <a:ext cx="1369077" cy="297233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>
                <a:solidFill>
                  <a:sysClr val="windowText" lastClr="000000"/>
                </a:solidFill>
              </a:rPr>
              <a:t>12/10/21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28A31AC2-D12C-D7C5-C20B-5C334F854D4C}"/>
              </a:ext>
            </a:extLst>
          </p:cNvPr>
          <p:cNvSpPr txBox="1">
            <a:spLocks/>
          </p:cNvSpPr>
          <p:nvPr/>
        </p:nvSpPr>
        <p:spPr>
          <a:xfrm>
            <a:off x="9897871" y="961286"/>
            <a:ext cx="1663262" cy="37048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12/07/21</a:t>
            </a:r>
          </a:p>
        </p:txBody>
      </p:sp>
      <p:pic>
        <p:nvPicPr>
          <p:cNvPr id="43" name="Picture 42" descr="Chart, histogram, waterfall chart&#10;&#10;Description automatically generated">
            <a:extLst>
              <a:ext uri="{FF2B5EF4-FFF2-40B4-BE49-F238E27FC236}">
                <a16:creationId xmlns:a16="http://schemas.microsoft.com/office/drawing/2014/main" id="{389F6764-B901-C603-CAA8-FC36E97F0E7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354" t="14488" r="27155"/>
          <a:stretch/>
        </p:blipFill>
        <p:spPr>
          <a:xfrm>
            <a:off x="5921823" y="3580816"/>
            <a:ext cx="2967558" cy="2551176"/>
          </a:xfrm>
          <a:prstGeom prst="rect">
            <a:avLst/>
          </a:prstGeom>
        </p:spPr>
      </p:pic>
      <p:pic>
        <p:nvPicPr>
          <p:cNvPr id="44" name="Picture 43" descr="Chart, histogram&#10;&#10;Description automatically generated">
            <a:extLst>
              <a:ext uri="{FF2B5EF4-FFF2-40B4-BE49-F238E27FC236}">
                <a16:creationId xmlns:a16="http://schemas.microsoft.com/office/drawing/2014/main" id="{83417DC3-6BD4-C706-E3CD-C96484E19E72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4623" t="14488" r="27263"/>
          <a:stretch/>
        </p:blipFill>
        <p:spPr>
          <a:xfrm>
            <a:off x="8763386" y="3512462"/>
            <a:ext cx="2944476" cy="2551176"/>
          </a:xfrm>
          <a:prstGeom prst="rect">
            <a:avLst/>
          </a:prstGeom>
        </p:spPr>
      </p:pic>
      <p:pic>
        <p:nvPicPr>
          <p:cNvPr id="34" name="Picture 33" descr="Chart, histogram&#10;&#10;Description automatically generated">
            <a:extLst>
              <a:ext uri="{FF2B5EF4-FFF2-40B4-BE49-F238E27FC236}">
                <a16:creationId xmlns:a16="http://schemas.microsoft.com/office/drawing/2014/main" id="{8FAA6838-01AC-3726-DA6D-8654A3DADF9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943" t="2506" r="18641" b="86140"/>
          <a:stretch/>
        </p:blipFill>
        <p:spPr>
          <a:xfrm>
            <a:off x="10662455" y="-197996"/>
            <a:ext cx="3405351" cy="297232"/>
          </a:xfrm>
          <a:prstGeom prst="rect">
            <a:avLst/>
          </a:prstGeom>
        </p:spPr>
      </p:pic>
      <p:sp>
        <p:nvSpPr>
          <p:cNvPr id="41" name="Text Placeholder 7">
            <a:extLst>
              <a:ext uri="{FF2B5EF4-FFF2-40B4-BE49-F238E27FC236}">
                <a16:creationId xmlns:a16="http://schemas.microsoft.com/office/drawing/2014/main" id="{16D822B3-9408-34E6-9C5C-2D0D314C07DC}"/>
              </a:ext>
            </a:extLst>
          </p:cNvPr>
          <p:cNvSpPr txBox="1">
            <a:spLocks/>
          </p:cNvSpPr>
          <p:nvPr/>
        </p:nvSpPr>
        <p:spPr>
          <a:xfrm>
            <a:off x="7452185" y="3714350"/>
            <a:ext cx="1170956" cy="445809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12/12/21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4FF3A53E-66E2-3ACC-2DF6-234A273B5437}"/>
              </a:ext>
            </a:extLst>
          </p:cNvPr>
          <p:cNvSpPr txBox="1">
            <a:spLocks/>
          </p:cNvSpPr>
          <p:nvPr/>
        </p:nvSpPr>
        <p:spPr>
          <a:xfrm>
            <a:off x="10093806" y="3604877"/>
            <a:ext cx="1311201" cy="414834"/>
          </a:xfrm>
          <a:prstGeom prst="rect">
            <a:avLst/>
          </a:prstGeom>
          <a:noFill/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/>
              <a:t>12/13/21</a:t>
            </a:r>
          </a:p>
        </p:txBody>
      </p:sp>
      <p:pic>
        <p:nvPicPr>
          <p:cNvPr id="2" name="Picture 1" descr="Chart, histogram&#10;&#10;Description automatically generated">
            <a:extLst>
              <a:ext uri="{FF2B5EF4-FFF2-40B4-BE49-F238E27FC236}">
                <a16:creationId xmlns:a16="http://schemas.microsoft.com/office/drawing/2014/main" id="{9DE040EE-152C-C183-81CB-11689452C8C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7943" t="2506" r="18641" b="86140"/>
          <a:stretch/>
        </p:blipFill>
        <p:spPr>
          <a:xfrm>
            <a:off x="2876310" y="6297394"/>
            <a:ext cx="6072558" cy="53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6178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D014F0-FE7B-F647-A662-E2FDD263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17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073747-5B56-7149-9297-1EB40E2A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476"/>
            <a:ext cx="7314240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Molecular Composition by nano-DESI HRMS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0C1F51-F202-01D0-1F94-3B07B8678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17" y="738287"/>
            <a:ext cx="4575175" cy="2745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351D06C-6CCF-DCCC-7896-8775458FA5C0}"/>
              </a:ext>
            </a:extLst>
          </p:cNvPr>
          <p:cNvSpPr/>
          <p:nvPr/>
        </p:nvSpPr>
        <p:spPr>
          <a:xfrm>
            <a:off x="7134225" y="1285875"/>
            <a:ext cx="762000" cy="771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B804B4B-7A3E-D8AB-EF54-EED552D8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553" y="980428"/>
            <a:ext cx="1018120" cy="1018120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A9CF5A61-6088-3654-2F22-D6D700456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4480" y="811136"/>
            <a:ext cx="5268042" cy="592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14C550-D877-CA1D-1DE5-626E006A5BC3}"/>
              </a:ext>
            </a:extLst>
          </p:cNvPr>
          <p:cNvSpPr txBox="1"/>
          <p:nvPr/>
        </p:nvSpPr>
        <p:spPr>
          <a:xfrm>
            <a:off x="810628" y="738287"/>
            <a:ext cx="2032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050923- Daytime</a:t>
            </a:r>
            <a:endParaRPr lang="en-US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DF1E05B0-9537-3DAC-DCC2-62C39AAAD9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73"/>
          <a:stretch/>
        </p:blipFill>
        <p:spPr bwMode="auto">
          <a:xfrm>
            <a:off x="439442" y="3483392"/>
            <a:ext cx="3537231" cy="3311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7564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8D014F0-FE7B-F647-A662-E2FDD2632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18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073747-5B56-7149-9297-1EB40E2A99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476"/>
            <a:ext cx="7314240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Molecular Composition by nano-DESI HRMS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51D06C-6CCF-DCCC-7896-8775458FA5C0}"/>
              </a:ext>
            </a:extLst>
          </p:cNvPr>
          <p:cNvSpPr/>
          <p:nvPr/>
        </p:nvSpPr>
        <p:spPr>
          <a:xfrm>
            <a:off x="7134225" y="1285875"/>
            <a:ext cx="762000" cy="7715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6333145-DA28-D2F5-42F7-5C0109CA25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85" y="661608"/>
            <a:ext cx="4645622" cy="278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214C550-D877-CA1D-1DE5-626E006A5BC3}"/>
              </a:ext>
            </a:extLst>
          </p:cNvPr>
          <p:cNvSpPr txBox="1"/>
          <p:nvPr/>
        </p:nvSpPr>
        <p:spPr>
          <a:xfrm>
            <a:off x="810628" y="738287"/>
            <a:ext cx="2032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/>
              <a:t>050923- Nighttime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49FA51-D36F-537F-C36E-A80CE8246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431" y="809441"/>
            <a:ext cx="951058" cy="1012024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0DE53AE4-2CDF-EBB5-19D2-A8D09C8D00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243" y="809441"/>
            <a:ext cx="5405894" cy="608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2AC99796-1931-AD86-646F-849E7F7A2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32"/>
          <a:stretch/>
        </p:blipFill>
        <p:spPr bwMode="auto">
          <a:xfrm>
            <a:off x="479425" y="3415805"/>
            <a:ext cx="3319655" cy="3077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22746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4FFB59C-846A-407F-90D8-F7B91122A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59496" y="6492875"/>
            <a:ext cx="732503" cy="365125"/>
          </a:xfrm>
        </p:spPr>
        <p:txBody>
          <a:bodyPr/>
          <a:lstStyle/>
          <a:p>
            <a:fld id="{018B0B02-ADC9-904A-A9FE-F2AB1ECDA354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EACE6FB-7D11-E94C-84DA-0E3728D68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5473"/>
            <a:ext cx="11620839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Size and time-resolved automated aerosol sampling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1A86A2-5D90-51C5-C77F-325F23B6F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3918" y="972094"/>
            <a:ext cx="3298222" cy="36579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4C923D-0C44-2E1B-11B0-28D77FB3C0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64" y="4494086"/>
            <a:ext cx="2453411" cy="2314539"/>
          </a:xfrm>
          <a:prstGeom prst="rect">
            <a:avLst/>
          </a:prstGeom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1FBE27CA-F681-F9FC-8F75-E9326B7959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924" y="3965394"/>
            <a:ext cx="1267489" cy="126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8D4E80-B846-8B8F-CD09-12C9164975DF}"/>
              </a:ext>
            </a:extLst>
          </p:cNvPr>
          <p:cNvSpPr txBox="1"/>
          <p:nvPr/>
        </p:nvSpPr>
        <p:spPr>
          <a:xfrm>
            <a:off x="3297459" y="5266836"/>
            <a:ext cx="43835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400" dirty="0"/>
              <a:t>Environ. Sci.: Atmos., 2022. DOI: 10.1039/D2EA00097K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00B0844-7E2D-F94C-5FFD-2E91737669FB}"/>
              </a:ext>
            </a:extLst>
          </p:cNvPr>
          <p:cNvGrpSpPr/>
          <p:nvPr/>
        </p:nvGrpSpPr>
        <p:grpSpPr>
          <a:xfrm>
            <a:off x="7845418" y="972094"/>
            <a:ext cx="3172538" cy="4374522"/>
            <a:chOff x="4872685" y="3308237"/>
            <a:chExt cx="3759540" cy="518392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B7BCC44-F93B-F593-DBAB-C274C8128DB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72685" y="3308237"/>
              <a:ext cx="3011685" cy="474309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BC942A0-BAAD-3700-0AA4-BB8E5D7CE7A5}"/>
                </a:ext>
              </a:extLst>
            </p:cNvPr>
            <p:cNvSpPr txBox="1"/>
            <p:nvPr/>
          </p:nvSpPr>
          <p:spPr>
            <a:xfrm>
              <a:off x="6702030" y="3339526"/>
              <a:ext cx="1531344" cy="142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Stage A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2.27 µm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BB0FEA8-8360-444F-D46A-E74A7344DC51}"/>
                </a:ext>
              </a:extLst>
            </p:cNvPr>
            <p:cNvSpPr txBox="1"/>
            <p:nvPr/>
          </p:nvSpPr>
          <p:spPr>
            <a:xfrm>
              <a:off x="6881801" y="4390156"/>
              <a:ext cx="1750423" cy="142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Stage B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0.62 µm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E0669FF-F9A3-064C-BF03-1B0D6ADA66CA}"/>
                </a:ext>
              </a:extLst>
            </p:cNvPr>
            <p:cNvSpPr txBox="1"/>
            <p:nvPr/>
          </p:nvSpPr>
          <p:spPr>
            <a:xfrm>
              <a:off x="6881802" y="5643592"/>
              <a:ext cx="1750423" cy="10941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Stage C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0.42 µm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C222A0F-F615-37B2-672C-5C1834683F40}"/>
                </a:ext>
              </a:extLst>
            </p:cNvPr>
            <p:cNvSpPr txBox="1"/>
            <p:nvPr/>
          </p:nvSpPr>
          <p:spPr>
            <a:xfrm>
              <a:off x="7009411" y="7069738"/>
              <a:ext cx="1622813" cy="142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Stage E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0.07 µm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7954CA7-2E56-691C-1B8A-E8D9EA71C26E}"/>
                </a:ext>
              </a:extLst>
            </p:cNvPr>
            <p:cNvSpPr txBox="1"/>
            <p:nvPr/>
          </p:nvSpPr>
          <p:spPr>
            <a:xfrm>
              <a:off x="5510336" y="6297837"/>
              <a:ext cx="1531344" cy="14224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Stage D</a:t>
              </a:r>
            </a:p>
            <a:p>
              <a:r>
                <a:rPr lang="en-US" dirty="0">
                  <a:solidFill>
                    <a:srgbClr val="000000"/>
                  </a:solidFill>
                </a:rPr>
                <a:t>0.12 µm</a:t>
              </a:r>
            </a:p>
            <a:p>
              <a:endParaRPr lang="en-US" dirty="0">
                <a:solidFill>
                  <a:srgbClr val="000000"/>
                </a:solidFill>
              </a:endParaRPr>
            </a:p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3E63F390-93B9-A388-A2CE-7C2DC05F28C7}"/>
              </a:ext>
            </a:extLst>
          </p:cNvPr>
          <p:cNvSpPr/>
          <p:nvPr/>
        </p:nvSpPr>
        <p:spPr>
          <a:xfrm>
            <a:off x="5143358" y="2710816"/>
            <a:ext cx="195309" cy="710214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6426300-7655-99ED-6E95-705AAACAB0D7}"/>
              </a:ext>
            </a:extLst>
          </p:cNvPr>
          <p:cNvCxnSpPr/>
          <p:nvPr/>
        </p:nvCxnSpPr>
        <p:spPr>
          <a:xfrm>
            <a:off x="5365300" y="3085415"/>
            <a:ext cx="248011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498460E-C28A-C96F-95F9-EDE24176D33F}"/>
              </a:ext>
            </a:extLst>
          </p:cNvPr>
          <p:cNvSpPr txBox="1"/>
          <p:nvPr/>
        </p:nvSpPr>
        <p:spPr>
          <a:xfrm>
            <a:off x="3403154" y="599388"/>
            <a:ext cx="60989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Size- and Time-resolved Aerosol Collector (STAC)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23890ED-A472-F215-3646-0DFAE83A8427}"/>
              </a:ext>
            </a:extLst>
          </p:cNvPr>
          <p:cNvSpPr txBox="1"/>
          <p:nvPr/>
        </p:nvSpPr>
        <p:spPr>
          <a:xfrm>
            <a:off x="8018393" y="4981370"/>
            <a:ext cx="4108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4-stage STAC impactor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95875F4-8B52-E9B9-A914-C503D9DB3A8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2634"/>
          <a:stretch/>
        </p:blipFill>
        <p:spPr>
          <a:xfrm>
            <a:off x="565702" y="833449"/>
            <a:ext cx="2731757" cy="357143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430341D1-149B-B492-BF41-39836BAF51BE}"/>
              </a:ext>
            </a:extLst>
          </p:cNvPr>
          <p:cNvSpPr txBox="1"/>
          <p:nvPr/>
        </p:nvSpPr>
        <p:spPr>
          <a:xfrm>
            <a:off x="15303" y="868060"/>
            <a:ext cx="1100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Aerosol inlet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FC174065-595C-E084-4D01-D424EB692EC1}"/>
              </a:ext>
            </a:extLst>
          </p:cNvPr>
          <p:cNvSpPr/>
          <p:nvPr/>
        </p:nvSpPr>
        <p:spPr>
          <a:xfrm>
            <a:off x="957099" y="1911953"/>
            <a:ext cx="328473" cy="28408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486D68-92B3-8CE5-74A7-E61ADE2A9FD9}"/>
              </a:ext>
            </a:extLst>
          </p:cNvPr>
          <p:cNvCxnSpPr>
            <a:cxnSpLocks/>
            <a:stCxn id="29" idx="2"/>
          </p:cNvCxnSpPr>
          <p:nvPr/>
        </p:nvCxnSpPr>
        <p:spPr>
          <a:xfrm>
            <a:off x="565703" y="1514391"/>
            <a:ext cx="391395" cy="39756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2" name="Connector: Elbow 31">
            <a:extLst>
              <a:ext uri="{FF2B5EF4-FFF2-40B4-BE49-F238E27FC236}">
                <a16:creationId xmlns:a16="http://schemas.microsoft.com/office/drawing/2014/main" id="{2D0BD8EB-05D7-D02D-AAF0-3B3280042CFE}"/>
              </a:ext>
            </a:extLst>
          </p:cNvPr>
          <p:cNvCxnSpPr>
            <a:cxnSpLocks/>
            <a:stCxn id="30" idx="6"/>
          </p:cNvCxnSpPr>
          <p:nvPr/>
        </p:nvCxnSpPr>
        <p:spPr>
          <a:xfrm flipV="1">
            <a:off x="1285572" y="1595476"/>
            <a:ext cx="2808345" cy="458520"/>
          </a:xfrm>
          <a:prstGeom prst="bent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313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74EF98B-F000-4AB0-BACA-DA789EDA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3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9E796-5635-4D22-9E36-F41E460AF9D8}"/>
              </a:ext>
            </a:extLst>
          </p:cNvPr>
          <p:cNvSpPr txBox="1"/>
          <p:nvPr/>
        </p:nvSpPr>
        <p:spPr>
          <a:xfrm>
            <a:off x="2057870" y="1174687"/>
            <a:ext cx="4458543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u="sng" dirty="0"/>
              <a:t>C</a:t>
            </a:r>
            <a:r>
              <a:rPr lang="en-US" sz="1600" dirty="0"/>
              <a:t>omputer-</a:t>
            </a:r>
            <a:r>
              <a:rPr lang="en-US" sz="1600" b="1" u="sng" dirty="0"/>
              <a:t>C</a:t>
            </a:r>
            <a:r>
              <a:rPr lang="en-US" sz="1600" dirty="0"/>
              <a:t>ontrolled </a:t>
            </a:r>
            <a:r>
              <a:rPr lang="en-US" sz="1600" b="1" dirty="0"/>
              <a:t>S</a:t>
            </a:r>
            <a:r>
              <a:rPr lang="en-US" sz="1600" dirty="0"/>
              <a:t>canning </a:t>
            </a:r>
            <a:r>
              <a:rPr lang="en-US" sz="1600" b="1" u="sng" dirty="0"/>
              <a:t>E</a:t>
            </a:r>
            <a:r>
              <a:rPr lang="en-US" sz="1600" dirty="0"/>
              <a:t>lectron </a:t>
            </a:r>
            <a:r>
              <a:rPr lang="en-US" sz="1600" b="1" u="sng" dirty="0"/>
              <a:t>M</a:t>
            </a:r>
            <a:r>
              <a:rPr lang="en-US" sz="1600" dirty="0"/>
              <a:t>icroscopy with </a:t>
            </a:r>
            <a:r>
              <a:rPr lang="en-US" sz="1600" b="1" u="sng" dirty="0"/>
              <a:t>E</a:t>
            </a:r>
            <a:r>
              <a:rPr lang="en-US" sz="1600" dirty="0"/>
              <a:t>nergy-</a:t>
            </a:r>
            <a:r>
              <a:rPr lang="en-US" sz="1600" b="1" u="sng" dirty="0"/>
              <a:t>D</a:t>
            </a:r>
            <a:r>
              <a:rPr lang="en-US" sz="1600" dirty="0"/>
              <a:t>ispersive </a:t>
            </a:r>
            <a:r>
              <a:rPr lang="en-US" sz="1600" b="1" u="sng" dirty="0"/>
              <a:t>X</a:t>
            </a:r>
            <a:r>
              <a:rPr lang="en-US" sz="1600" dirty="0"/>
              <a:t>-ray spectroscopy (</a:t>
            </a:r>
            <a:r>
              <a:rPr lang="en-US" sz="1600" b="1" dirty="0"/>
              <a:t>CCSEM-EDX</a:t>
            </a:r>
            <a:r>
              <a:rPr lang="en-US" sz="1600" dirty="0"/>
              <a:t>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b="1" u="sng" dirty="0"/>
              <a:t>S</a:t>
            </a:r>
            <a:r>
              <a:rPr lang="en-US" sz="1600" dirty="0"/>
              <a:t>canning </a:t>
            </a:r>
            <a:r>
              <a:rPr lang="en-US" sz="1600" b="1" u="sng" dirty="0"/>
              <a:t>T</a:t>
            </a:r>
            <a:r>
              <a:rPr lang="en-US" sz="1600" dirty="0"/>
              <a:t>ransmission </a:t>
            </a:r>
            <a:r>
              <a:rPr lang="en-US" sz="1600" b="1" u="sng" dirty="0"/>
              <a:t>X</a:t>
            </a:r>
            <a:r>
              <a:rPr lang="en-US" sz="1600" dirty="0"/>
              <a:t>-ray </a:t>
            </a:r>
            <a:r>
              <a:rPr lang="en-US" sz="1600" b="1" u="sng" dirty="0"/>
              <a:t>M</a:t>
            </a:r>
            <a:r>
              <a:rPr lang="en-US" sz="1600" dirty="0"/>
              <a:t>icroscopy with </a:t>
            </a:r>
            <a:r>
              <a:rPr lang="en-US" sz="1600" b="1" u="sng" dirty="0"/>
              <a:t>N</a:t>
            </a:r>
            <a:r>
              <a:rPr lang="en-US" sz="1600" dirty="0"/>
              <a:t>ear-</a:t>
            </a:r>
            <a:r>
              <a:rPr lang="en-US" sz="1600" b="1" u="sng" dirty="0"/>
              <a:t>E</a:t>
            </a:r>
            <a:r>
              <a:rPr lang="en-US" sz="1600" dirty="0"/>
              <a:t>dge </a:t>
            </a:r>
            <a:r>
              <a:rPr lang="en-US" sz="1600" b="1" u="sng" dirty="0"/>
              <a:t>X</a:t>
            </a:r>
            <a:r>
              <a:rPr lang="en-US" sz="1600" dirty="0"/>
              <a:t>-ray </a:t>
            </a:r>
            <a:r>
              <a:rPr lang="en-US" sz="1600" b="1" u="sng" dirty="0"/>
              <a:t>A</a:t>
            </a:r>
            <a:r>
              <a:rPr lang="en-US" sz="1600" dirty="0"/>
              <a:t>bsorption </a:t>
            </a:r>
            <a:r>
              <a:rPr lang="en-US" sz="1600" b="1" u="sng" dirty="0"/>
              <a:t>F</a:t>
            </a:r>
            <a:r>
              <a:rPr lang="en-US" sz="1600" dirty="0"/>
              <a:t>ine </a:t>
            </a:r>
            <a:r>
              <a:rPr lang="en-US" sz="1600" b="1" u="sng" dirty="0"/>
              <a:t>S</a:t>
            </a:r>
            <a:r>
              <a:rPr lang="en-US" sz="1600" dirty="0"/>
              <a:t>tructure spectroscopy (</a:t>
            </a:r>
            <a:r>
              <a:rPr lang="en-US" sz="1600" b="1" dirty="0"/>
              <a:t>STXM-NEXAFS</a:t>
            </a:r>
            <a:r>
              <a:rPr lang="en-US" sz="1600" dirty="0"/>
              <a:t>)</a:t>
            </a:r>
          </a:p>
        </p:txBody>
      </p:sp>
      <p:sp>
        <p:nvSpPr>
          <p:cNvPr id="43" name="Arrow: Right 42">
            <a:extLst>
              <a:ext uri="{FF2B5EF4-FFF2-40B4-BE49-F238E27FC236}">
                <a16:creationId xmlns:a16="http://schemas.microsoft.com/office/drawing/2014/main" id="{5730EAF5-6D5E-46F5-8D34-A5F74D2D09CE}"/>
              </a:ext>
            </a:extLst>
          </p:cNvPr>
          <p:cNvSpPr/>
          <p:nvPr/>
        </p:nvSpPr>
        <p:spPr>
          <a:xfrm rot="5400000">
            <a:off x="130115" y="1537916"/>
            <a:ext cx="611578" cy="192188"/>
          </a:xfrm>
          <a:prstGeom prst="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6698379-9186-46DD-BDDB-70A53F076805}"/>
              </a:ext>
            </a:extLst>
          </p:cNvPr>
          <p:cNvSpPr txBox="1"/>
          <p:nvPr/>
        </p:nvSpPr>
        <p:spPr>
          <a:xfrm>
            <a:off x="-51182" y="4506955"/>
            <a:ext cx="1466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4-stage STAC Impactor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ACE3924-16DE-41FA-862E-2EF9B631DC06}"/>
              </a:ext>
            </a:extLst>
          </p:cNvPr>
          <p:cNvSpPr txBox="1"/>
          <p:nvPr/>
        </p:nvSpPr>
        <p:spPr>
          <a:xfrm>
            <a:off x="2078842" y="2801954"/>
            <a:ext cx="421667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600" dirty="0"/>
              <a:t>Peltier cooling stage interfaced with an ESEM</a:t>
            </a:r>
          </a:p>
        </p:txBody>
      </p:sp>
      <p:cxnSp>
        <p:nvCxnSpPr>
          <p:cNvPr id="49" name="Connector: Elbow 48">
            <a:extLst>
              <a:ext uri="{FF2B5EF4-FFF2-40B4-BE49-F238E27FC236}">
                <a16:creationId xmlns:a16="http://schemas.microsoft.com/office/drawing/2014/main" id="{32ECAD8B-C775-458D-B52E-0F48E57B3F39}"/>
              </a:ext>
            </a:extLst>
          </p:cNvPr>
          <p:cNvCxnSpPr>
            <a:cxnSpLocks/>
            <a:stCxn id="166" idx="3"/>
            <a:endCxn id="47" idx="1"/>
          </p:cNvCxnSpPr>
          <p:nvPr/>
        </p:nvCxnSpPr>
        <p:spPr>
          <a:xfrm flipV="1">
            <a:off x="1512062" y="2971231"/>
            <a:ext cx="566780" cy="257343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ctor: Elbow 54">
            <a:extLst>
              <a:ext uri="{FF2B5EF4-FFF2-40B4-BE49-F238E27FC236}">
                <a16:creationId xmlns:a16="http://schemas.microsoft.com/office/drawing/2014/main" id="{AD78B0CA-51BD-47D5-B157-CF557BB23859}"/>
              </a:ext>
            </a:extLst>
          </p:cNvPr>
          <p:cNvCxnSpPr>
            <a:cxnSpLocks/>
            <a:stCxn id="166" idx="3"/>
            <a:endCxn id="6" idx="1"/>
          </p:cNvCxnSpPr>
          <p:nvPr/>
        </p:nvCxnSpPr>
        <p:spPr>
          <a:xfrm flipV="1">
            <a:off x="1512062" y="1959517"/>
            <a:ext cx="545808" cy="1269057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CC3E498B-3371-4C42-A762-113005CCAC21}"/>
              </a:ext>
            </a:extLst>
          </p:cNvPr>
          <p:cNvSpPr txBox="1"/>
          <p:nvPr/>
        </p:nvSpPr>
        <p:spPr>
          <a:xfrm>
            <a:off x="6930005" y="1532841"/>
            <a:ext cx="2607364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Chemical composition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Morphology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Functional groups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3379D1CC-4E0B-4CD4-9C6A-46F245BAC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064" y="709853"/>
            <a:ext cx="1604258" cy="514573"/>
          </a:xfrm>
          <a:prstGeom prst="rect">
            <a:avLst/>
          </a:prstGeom>
        </p:spPr>
      </p:pic>
      <p:sp>
        <p:nvSpPr>
          <p:cNvPr id="128" name="Title 4">
            <a:extLst>
              <a:ext uri="{FF2B5EF4-FFF2-40B4-BE49-F238E27FC236}">
                <a16:creationId xmlns:a16="http://schemas.microsoft.com/office/drawing/2014/main" id="{11A68EB6-AB10-4920-AD99-11453C398B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153" y="-584"/>
            <a:ext cx="11326813" cy="611721"/>
          </a:xfrm>
        </p:spPr>
        <p:txBody>
          <a:bodyPr>
            <a:noAutofit/>
          </a:bodyPr>
          <a:lstStyle/>
          <a:p>
            <a:r>
              <a:rPr lang="en-US" sz="2800" b="1" dirty="0"/>
              <a:t>Multi-modal offline analyses using the STAC platform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54DB22E1-C3E7-4FC4-9FBC-B9F852B48034}"/>
              </a:ext>
            </a:extLst>
          </p:cNvPr>
          <p:cNvSpPr txBox="1"/>
          <p:nvPr/>
        </p:nvSpPr>
        <p:spPr>
          <a:xfrm>
            <a:off x="2080209" y="3992388"/>
            <a:ext cx="4213945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Ice nucleation stage interfaced with an ESEM</a:t>
            </a:r>
          </a:p>
        </p:txBody>
      </p:sp>
      <p:cxnSp>
        <p:nvCxnSpPr>
          <p:cNvPr id="132" name="Connector: Elbow 131">
            <a:extLst>
              <a:ext uri="{FF2B5EF4-FFF2-40B4-BE49-F238E27FC236}">
                <a16:creationId xmlns:a16="http://schemas.microsoft.com/office/drawing/2014/main" id="{E5E1252B-6C74-484F-B232-534B132D5185}"/>
              </a:ext>
            </a:extLst>
          </p:cNvPr>
          <p:cNvCxnSpPr>
            <a:cxnSpLocks/>
            <a:stCxn id="166" idx="3"/>
            <a:endCxn id="130" idx="1"/>
          </p:cNvCxnSpPr>
          <p:nvPr/>
        </p:nvCxnSpPr>
        <p:spPr>
          <a:xfrm>
            <a:off x="1512062" y="3228574"/>
            <a:ext cx="568147" cy="933091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9" name="TextBox 138">
            <a:extLst>
              <a:ext uri="{FF2B5EF4-FFF2-40B4-BE49-F238E27FC236}">
                <a16:creationId xmlns:a16="http://schemas.microsoft.com/office/drawing/2014/main" id="{E586998F-078C-49A2-BFAF-25912413B033}"/>
              </a:ext>
            </a:extLst>
          </p:cNvPr>
          <p:cNvSpPr txBox="1"/>
          <p:nvPr/>
        </p:nvSpPr>
        <p:spPr>
          <a:xfrm>
            <a:off x="7112240" y="3992388"/>
            <a:ext cx="1514772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Ice nucleation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4F44B9D0-68CE-408A-BF48-E13378397AAE}"/>
              </a:ext>
            </a:extLst>
          </p:cNvPr>
          <p:cNvSpPr txBox="1"/>
          <p:nvPr/>
        </p:nvSpPr>
        <p:spPr>
          <a:xfrm>
            <a:off x="7112240" y="5466039"/>
            <a:ext cx="165469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Surface chemistry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8AC1F7FE-CD7D-4DAC-806F-6BBF8B6992E2}"/>
              </a:ext>
            </a:extLst>
          </p:cNvPr>
          <p:cNvSpPr txBox="1"/>
          <p:nvPr/>
        </p:nvSpPr>
        <p:spPr>
          <a:xfrm>
            <a:off x="7112240" y="6310034"/>
            <a:ext cx="4110948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Molecular composition and viscosity estimation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14002238-61D2-4400-9449-108E560517F6}"/>
              </a:ext>
            </a:extLst>
          </p:cNvPr>
          <p:cNvSpPr txBox="1"/>
          <p:nvPr/>
        </p:nvSpPr>
        <p:spPr>
          <a:xfrm>
            <a:off x="7112240" y="4644575"/>
            <a:ext cx="3487061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/>
              <a:t>Chemical composition and morphology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:a16="http://schemas.microsoft.com/office/drawing/2014/main" id="{CE6FCA23-65EC-4563-AFB9-E41588DBEA4F}"/>
              </a:ext>
            </a:extLst>
          </p:cNvPr>
          <p:cNvCxnSpPr>
            <a:cxnSpLocks/>
            <a:stCxn id="195" idx="3"/>
            <a:endCxn id="141" idx="1"/>
          </p:cNvCxnSpPr>
          <p:nvPr/>
        </p:nvCxnSpPr>
        <p:spPr>
          <a:xfrm>
            <a:off x="4628852" y="5635316"/>
            <a:ext cx="2483388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3" name="Straight Arrow Connector 152">
            <a:extLst>
              <a:ext uri="{FF2B5EF4-FFF2-40B4-BE49-F238E27FC236}">
                <a16:creationId xmlns:a16="http://schemas.microsoft.com/office/drawing/2014/main" id="{23F1F643-88F9-4589-9F4F-1C6A6CE04799}"/>
              </a:ext>
            </a:extLst>
          </p:cNvPr>
          <p:cNvCxnSpPr>
            <a:cxnSpLocks/>
            <a:stCxn id="193" idx="3"/>
            <a:endCxn id="145" idx="1"/>
          </p:cNvCxnSpPr>
          <p:nvPr/>
        </p:nvCxnSpPr>
        <p:spPr>
          <a:xfrm>
            <a:off x="3627012" y="4813852"/>
            <a:ext cx="3485228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59" name="Straight Arrow Connector 158">
            <a:extLst>
              <a:ext uri="{FF2B5EF4-FFF2-40B4-BE49-F238E27FC236}">
                <a16:creationId xmlns:a16="http://schemas.microsoft.com/office/drawing/2014/main" id="{53CD16D6-3E13-4D83-A597-1EA8119C56AC}"/>
              </a:ext>
            </a:extLst>
          </p:cNvPr>
          <p:cNvCxnSpPr>
            <a:cxnSpLocks/>
            <a:stCxn id="130" idx="3"/>
            <a:endCxn id="139" idx="1"/>
          </p:cNvCxnSpPr>
          <p:nvPr/>
        </p:nvCxnSpPr>
        <p:spPr>
          <a:xfrm>
            <a:off x="6294154" y="4161665"/>
            <a:ext cx="818086" cy="0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61" name="Straight Arrow Connector 160">
            <a:extLst>
              <a:ext uri="{FF2B5EF4-FFF2-40B4-BE49-F238E27FC236}">
                <a16:creationId xmlns:a16="http://schemas.microsoft.com/office/drawing/2014/main" id="{A0B5C3D6-E6F7-4B89-9B50-5E70848F231F}"/>
              </a:ext>
            </a:extLst>
          </p:cNvPr>
          <p:cNvCxnSpPr>
            <a:cxnSpLocks/>
            <a:stCxn id="191" idx="3"/>
            <a:endCxn id="142" idx="1"/>
          </p:cNvCxnSpPr>
          <p:nvPr/>
        </p:nvCxnSpPr>
        <p:spPr>
          <a:xfrm flipV="1">
            <a:off x="5186885" y="6479311"/>
            <a:ext cx="1925355" cy="546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166" name="Picture 165">
            <a:extLst>
              <a:ext uri="{FF2B5EF4-FFF2-40B4-BE49-F238E27FC236}">
                <a16:creationId xmlns:a16="http://schemas.microsoft.com/office/drawing/2014/main" id="{60100DD0-255B-4F06-A617-17EBF194FA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66" y="1926076"/>
            <a:ext cx="1434396" cy="2604996"/>
          </a:xfrm>
          <a:prstGeom prst="rect">
            <a:avLst/>
          </a:prstGeom>
        </p:spPr>
      </p:pic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7B0C4F6F-8130-4AC7-84F0-085CB77AB222}"/>
              </a:ext>
            </a:extLst>
          </p:cNvPr>
          <p:cNvCxnSpPr>
            <a:cxnSpLocks/>
            <a:stCxn id="6" idx="3"/>
            <a:endCxn id="57" idx="1"/>
          </p:cNvCxnSpPr>
          <p:nvPr/>
        </p:nvCxnSpPr>
        <p:spPr>
          <a:xfrm>
            <a:off x="6516413" y="1959517"/>
            <a:ext cx="413592" cy="421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91" name="TextBox 190">
            <a:extLst>
              <a:ext uri="{FF2B5EF4-FFF2-40B4-BE49-F238E27FC236}">
                <a16:creationId xmlns:a16="http://schemas.microsoft.com/office/drawing/2014/main" id="{749044DC-7E13-4A8B-8AF1-56CF6FAC92B9}"/>
              </a:ext>
            </a:extLst>
          </p:cNvPr>
          <p:cNvSpPr txBox="1"/>
          <p:nvPr/>
        </p:nvSpPr>
        <p:spPr>
          <a:xfrm>
            <a:off x="2067139" y="6315502"/>
            <a:ext cx="3119746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Mass spectrometry (nano-DESI)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DC3052FB-C316-4D73-87F3-F6E556EF9BD4}"/>
              </a:ext>
            </a:extLst>
          </p:cNvPr>
          <p:cNvSpPr txBox="1"/>
          <p:nvPr/>
        </p:nvSpPr>
        <p:spPr>
          <a:xfrm>
            <a:off x="2061865" y="4644575"/>
            <a:ext cx="1565147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TEM analysis</a:t>
            </a:r>
          </a:p>
        </p:txBody>
      </p:sp>
      <p:sp>
        <p:nvSpPr>
          <p:cNvPr id="195" name="TextBox 194">
            <a:extLst>
              <a:ext uri="{FF2B5EF4-FFF2-40B4-BE49-F238E27FC236}">
                <a16:creationId xmlns:a16="http://schemas.microsoft.com/office/drawing/2014/main" id="{63E3B74D-17C6-4C87-A8A4-FFE588215598}"/>
              </a:ext>
            </a:extLst>
          </p:cNvPr>
          <p:cNvSpPr txBox="1"/>
          <p:nvPr/>
        </p:nvSpPr>
        <p:spPr>
          <a:xfrm>
            <a:off x="2061865" y="5204429"/>
            <a:ext cx="2566987" cy="86177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ToF</a:t>
            </a:r>
            <a:r>
              <a:rPr lang="en-US" sz="1600" dirty="0"/>
              <a:t>-SIMS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XPS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In-situ liquid IR SNOM</a:t>
            </a:r>
          </a:p>
        </p:txBody>
      </p:sp>
      <p:cxnSp>
        <p:nvCxnSpPr>
          <p:cNvPr id="205" name="Connector: Elbow 204">
            <a:extLst>
              <a:ext uri="{FF2B5EF4-FFF2-40B4-BE49-F238E27FC236}">
                <a16:creationId xmlns:a16="http://schemas.microsoft.com/office/drawing/2014/main" id="{B6525608-A90C-43EA-BCA9-6DBEADFCEF1A}"/>
              </a:ext>
            </a:extLst>
          </p:cNvPr>
          <p:cNvCxnSpPr>
            <a:cxnSpLocks/>
            <a:stCxn id="166" idx="3"/>
            <a:endCxn id="193" idx="1"/>
          </p:cNvCxnSpPr>
          <p:nvPr/>
        </p:nvCxnSpPr>
        <p:spPr>
          <a:xfrm>
            <a:off x="1512062" y="3228574"/>
            <a:ext cx="549803" cy="1585278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8" name="Connector: Elbow 207">
            <a:extLst>
              <a:ext uri="{FF2B5EF4-FFF2-40B4-BE49-F238E27FC236}">
                <a16:creationId xmlns:a16="http://schemas.microsoft.com/office/drawing/2014/main" id="{DE3BEEC9-45B2-41BC-96C8-E97E1E1BECF5}"/>
              </a:ext>
            </a:extLst>
          </p:cNvPr>
          <p:cNvCxnSpPr>
            <a:cxnSpLocks/>
            <a:endCxn id="195" idx="1"/>
          </p:cNvCxnSpPr>
          <p:nvPr/>
        </p:nvCxnSpPr>
        <p:spPr>
          <a:xfrm rot="16200000" flipH="1">
            <a:off x="1060138" y="4633588"/>
            <a:ext cx="1726555" cy="276899"/>
          </a:xfrm>
          <a:prstGeom prst="bentConnector2">
            <a:avLst/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9" name="Connector: Elbow 208">
            <a:extLst>
              <a:ext uri="{FF2B5EF4-FFF2-40B4-BE49-F238E27FC236}">
                <a16:creationId xmlns:a16="http://schemas.microsoft.com/office/drawing/2014/main" id="{A82C500A-1A93-4723-802A-B37376A1D1AD}"/>
              </a:ext>
            </a:extLst>
          </p:cNvPr>
          <p:cNvCxnSpPr>
            <a:cxnSpLocks/>
            <a:stCxn id="166" idx="3"/>
            <a:endCxn id="191" idx="1"/>
          </p:cNvCxnSpPr>
          <p:nvPr/>
        </p:nvCxnSpPr>
        <p:spPr>
          <a:xfrm>
            <a:off x="1512062" y="3228574"/>
            <a:ext cx="555077" cy="3256205"/>
          </a:xfrm>
          <a:prstGeom prst="bentConnector3">
            <a:avLst>
              <a:gd name="adj1" fmla="val 50000"/>
            </a:avLst>
          </a:prstGeom>
          <a:ln w="28575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314DF13B-1A89-450B-9FEE-4B9D08C85BD1}"/>
              </a:ext>
            </a:extLst>
          </p:cNvPr>
          <p:cNvSpPr txBox="1"/>
          <p:nvPr/>
        </p:nvSpPr>
        <p:spPr>
          <a:xfrm>
            <a:off x="7112240" y="2820400"/>
            <a:ext cx="2741803" cy="33855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dirty="0"/>
              <a:t>Phase state and hygroscopicity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F0208DEB-60C4-4155-95B2-E95D2A82C487}"/>
              </a:ext>
            </a:extLst>
          </p:cNvPr>
          <p:cNvCxnSpPr>
            <a:cxnSpLocks/>
            <a:stCxn id="47" idx="3"/>
            <a:endCxn id="42" idx="1"/>
          </p:cNvCxnSpPr>
          <p:nvPr/>
        </p:nvCxnSpPr>
        <p:spPr>
          <a:xfrm>
            <a:off x="6295519" y="2971231"/>
            <a:ext cx="816721" cy="1844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64" name="Picture 63" descr="Diagram&#10;&#10;Description automatically generated">
            <a:extLst>
              <a:ext uri="{FF2B5EF4-FFF2-40B4-BE49-F238E27FC236}">
                <a16:creationId xmlns:a16="http://schemas.microsoft.com/office/drawing/2014/main" id="{9AFBAFE0-4794-415A-995E-DF432B8930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4923" y="1811855"/>
            <a:ext cx="2209411" cy="1189683"/>
          </a:xfrm>
          <a:prstGeom prst="rect">
            <a:avLst/>
          </a:prstGeom>
          <a:solidFill>
            <a:srgbClr val="E2EEDA"/>
          </a:solidFill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0FA3FF91-FDD8-4CE8-A08A-1891C82267B9}"/>
              </a:ext>
            </a:extLst>
          </p:cNvPr>
          <p:cNvSpPr txBox="1"/>
          <p:nvPr/>
        </p:nvSpPr>
        <p:spPr>
          <a:xfrm>
            <a:off x="10013028" y="1401871"/>
            <a:ext cx="22019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Cheng et al., RSC Adv., 2021, 11</a:t>
            </a:r>
          </a:p>
          <a:p>
            <a:endParaRPr lang="en-US" sz="1100" dirty="0"/>
          </a:p>
        </p:txBody>
      </p:sp>
      <p:pic>
        <p:nvPicPr>
          <p:cNvPr id="67" name="Main graphic">
            <a:extLst>
              <a:ext uri="{FF2B5EF4-FFF2-40B4-BE49-F238E27FC236}">
                <a16:creationId xmlns:a16="http://schemas.microsoft.com/office/drawing/2014/main" id="{5E223005-DAE2-406D-A6BB-6AD7CFFCE63F}"/>
              </a:ext>
            </a:extLst>
          </p:cNvPr>
          <p:cNvPicPr/>
          <p:nvPr/>
        </p:nvPicPr>
        <p:blipFill rotWithShape="1">
          <a:blip r:embed="rId6"/>
          <a:srcRect t="2425" b="86260"/>
          <a:stretch/>
        </p:blipFill>
        <p:spPr>
          <a:xfrm>
            <a:off x="7347240" y="3211196"/>
            <a:ext cx="2839382" cy="727808"/>
          </a:xfrm>
          <a:prstGeom prst="rect">
            <a:avLst/>
          </a:prstGeom>
          <a:ln>
            <a:noFill/>
          </a:ln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DF7401CB-5AFE-4BBC-9627-9C2E13AD7F63}"/>
              </a:ext>
            </a:extLst>
          </p:cNvPr>
          <p:cNvSpPr txBox="1"/>
          <p:nvPr/>
        </p:nvSpPr>
        <p:spPr>
          <a:xfrm>
            <a:off x="10358530" y="3376186"/>
            <a:ext cx="15109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Lata et al., ACS Earth Space Chem., 2021, 5</a:t>
            </a:r>
          </a:p>
          <a:p>
            <a:endParaRPr lang="en-US" sz="1100" dirty="0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0E98B9A0-347A-4F6E-97D4-47A580A01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0042" y="5036513"/>
            <a:ext cx="1030366" cy="1007885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E6526D36-3EEA-4023-A38B-BDE74469264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34830" y="5084948"/>
            <a:ext cx="1534629" cy="1147516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057EE29-7E77-4444-8FC9-CD654EE46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79886" y="4229070"/>
            <a:ext cx="759143" cy="759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0648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8F1774-2698-4E38-9DCF-CE1641B07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4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BD4F3429-705B-4E7C-90EF-F2B278BE8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41" y="0"/>
            <a:ext cx="6059173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Interesting wildfire events-September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D63C71-8F32-6082-10F1-C037E2BDA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9912" y="5083896"/>
            <a:ext cx="5749089" cy="14089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6283A9A-4C67-8A48-9F80-2D97E5AA2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253" y="721678"/>
            <a:ext cx="5239379" cy="6178309"/>
          </a:xfrm>
          <a:prstGeom prst="rect">
            <a:avLst/>
          </a:prstGeom>
        </p:spPr>
      </p:pic>
      <p:pic>
        <p:nvPicPr>
          <p:cNvPr id="1026" name="Group 7">
            <a:extLst>
              <a:ext uri="{FF2B5EF4-FFF2-40B4-BE49-F238E27FC236}">
                <a16:creationId xmlns:a16="http://schemas.microsoft.com/office/drawing/2014/main" id="{199CF883-0DF5-B7ED-0E26-D849D22EA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99" y="906297"/>
            <a:ext cx="5470924" cy="31782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FAFFE1-D1F4-06D9-9EF4-51C366F07095}"/>
              </a:ext>
            </a:extLst>
          </p:cNvPr>
          <p:cNvSpPr txBox="1"/>
          <p:nvPr/>
        </p:nvSpPr>
        <p:spPr>
          <a:xfrm>
            <a:off x="866398" y="536965"/>
            <a:ext cx="4239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Data from Maria Zawadowicz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54A8B6-3515-AEDD-4103-BB810D5266E2}"/>
              </a:ext>
            </a:extLst>
          </p:cNvPr>
          <p:cNvSpPr txBox="1"/>
          <p:nvPr/>
        </p:nvSpPr>
        <p:spPr>
          <a:xfrm>
            <a:off x="6219633" y="814742"/>
            <a:ext cx="42390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Data from Allison Aiken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ADE4C2-C1CD-4EE4-DF62-E25AAF6951D2}"/>
              </a:ext>
            </a:extLst>
          </p:cNvPr>
          <p:cNvSpPr/>
          <p:nvPr/>
        </p:nvSpPr>
        <p:spPr>
          <a:xfrm>
            <a:off x="781235" y="814742"/>
            <a:ext cx="2654423" cy="4707169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9A40FE-E065-7D01-114A-71050C9ACC5F}"/>
              </a:ext>
            </a:extLst>
          </p:cNvPr>
          <p:cNvSpPr/>
          <p:nvPr/>
        </p:nvSpPr>
        <p:spPr>
          <a:xfrm>
            <a:off x="6818050" y="1275629"/>
            <a:ext cx="1442005" cy="2532891"/>
          </a:xfrm>
          <a:prstGeom prst="rect">
            <a:avLst/>
          </a:prstGeom>
          <a:noFill/>
          <a:ln w="3810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525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822D6C3-A380-21C5-9D06-585DE0330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5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6058A56-839F-A8A3-ADDB-80ECD134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10066"/>
            <a:ext cx="11194711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Wildfire influence aerosol composition: SEM imaging</a:t>
            </a:r>
            <a:endParaRPr lang="en-US" dirty="0"/>
          </a:p>
        </p:txBody>
      </p:sp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22DDE616-235C-FFA6-EEF9-C981518CC6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0" y="729387"/>
            <a:ext cx="1593572" cy="14675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FDB91-7B6C-B0DC-F701-CFF2811DD19C}"/>
              </a:ext>
            </a:extLst>
          </p:cNvPr>
          <p:cNvSpPr txBox="1"/>
          <p:nvPr/>
        </p:nvSpPr>
        <p:spPr>
          <a:xfrm>
            <a:off x="-53437" y="1278480"/>
            <a:ext cx="10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A</a:t>
            </a:r>
          </a:p>
        </p:txBody>
      </p:sp>
      <p:pic>
        <p:nvPicPr>
          <p:cNvPr id="8" name="Picture 7" descr="A picture containing rain&#10;&#10;Description automatically generated">
            <a:extLst>
              <a:ext uri="{FF2B5EF4-FFF2-40B4-BE49-F238E27FC236}">
                <a16:creationId xmlns:a16="http://schemas.microsoft.com/office/drawing/2014/main" id="{0C671F5D-1C70-9061-56D7-383816E966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0" y="2196905"/>
            <a:ext cx="1593572" cy="14675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ADB9FA-20CB-8337-3073-8B0657DDA80F}"/>
              </a:ext>
            </a:extLst>
          </p:cNvPr>
          <p:cNvSpPr txBox="1"/>
          <p:nvPr/>
        </p:nvSpPr>
        <p:spPr>
          <a:xfrm>
            <a:off x="-53437" y="2545357"/>
            <a:ext cx="9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B</a:t>
            </a:r>
          </a:p>
        </p:txBody>
      </p:sp>
      <p:pic>
        <p:nvPicPr>
          <p:cNvPr id="10" name="Picture 9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11D67830-D233-A7F7-E92C-4C38BB1957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9" y="3664422"/>
            <a:ext cx="1593573" cy="146751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8502C72-F539-F430-05D8-70CF19A60336}"/>
              </a:ext>
            </a:extLst>
          </p:cNvPr>
          <p:cNvSpPr txBox="1"/>
          <p:nvPr/>
        </p:nvSpPr>
        <p:spPr>
          <a:xfrm>
            <a:off x="-53437" y="4044824"/>
            <a:ext cx="92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C</a:t>
            </a:r>
          </a:p>
        </p:txBody>
      </p:sp>
      <p:pic>
        <p:nvPicPr>
          <p:cNvPr id="12" name="Picture 11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649665BF-F7BE-9719-8E76-F6E5DA0E54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68" y="5131941"/>
            <a:ext cx="1593572" cy="1467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7D266A5-C092-9BD8-B808-E6302EEE05BB}"/>
              </a:ext>
            </a:extLst>
          </p:cNvPr>
          <p:cNvSpPr txBox="1"/>
          <p:nvPr/>
        </p:nvSpPr>
        <p:spPr>
          <a:xfrm>
            <a:off x="-53437" y="5495551"/>
            <a:ext cx="117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190407-5D12-42FB-8155-E135A93AA3C8}"/>
              </a:ext>
            </a:extLst>
          </p:cNvPr>
          <p:cNvSpPr txBox="1"/>
          <p:nvPr/>
        </p:nvSpPr>
        <p:spPr>
          <a:xfrm>
            <a:off x="1163327" y="737825"/>
            <a:ext cx="88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09/06</a:t>
            </a:r>
          </a:p>
        </p:txBody>
      </p:sp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81FE2052-F63D-83CE-70A1-1C3F1A4D5CC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727" y="729383"/>
            <a:ext cx="1593573" cy="1467519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FB4C42A-3576-0427-4808-8475C08796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576" y="2196903"/>
            <a:ext cx="1593573" cy="1467518"/>
          </a:xfrm>
          <a:prstGeom prst="rect">
            <a:avLst/>
          </a:prstGeom>
        </p:spPr>
      </p:pic>
      <p:pic>
        <p:nvPicPr>
          <p:cNvPr id="17" name="Picture 16" descr="A picture containing rain&#10;&#10;Description automatically generated">
            <a:extLst>
              <a:ext uri="{FF2B5EF4-FFF2-40B4-BE49-F238E27FC236}">
                <a16:creationId xmlns:a16="http://schemas.microsoft.com/office/drawing/2014/main" id="{355DE9B4-CA1C-D02C-15C3-BEF47507CF6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59" y="3664421"/>
            <a:ext cx="1593573" cy="1467519"/>
          </a:xfrm>
          <a:prstGeom prst="rect">
            <a:avLst/>
          </a:prstGeom>
        </p:spPr>
      </p:pic>
      <p:pic>
        <p:nvPicPr>
          <p:cNvPr id="18" name="Picture 17" descr="A picture containing text, rain, ray&#10;&#10;Description automatically generated">
            <a:extLst>
              <a:ext uri="{FF2B5EF4-FFF2-40B4-BE49-F238E27FC236}">
                <a16:creationId xmlns:a16="http://schemas.microsoft.com/office/drawing/2014/main" id="{5C606B8C-B9C8-9B48-3EAB-26FBCF2A68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358" y="5131940"/>
            <a:ext cx="1593573" cy="146751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D622508-978A-5D45-F3D2-3066E545A288}"/>
              </a:ext>
            </a:extLst>
          </p:cNvPr>
          <p:cNvSpPr txBox="1"/>
          <p:nvPr/>
        </p:nvSpPr>
        <p:spPr>
          <a:xfrm>
            <a:off x="2756899" y="721787"/>
            <a:ext cx="88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09/07</a:t>
            </a:r>
          </a:p>
        </p:txBody>
      </p:sp>
      <p:pic>
        <p:nvPicPr>
          <p:cNvPr id="20" name="Picture 19" descr="Background pattern&#10;&#10;Description automatically generated">
            <a:extLst>
              <a:ext uri="{FF2B5EF4-FFF2-40B4-BE49-F238E27FC236}">
                <a16:creationId xmlns:a16="http://schemas.microsoft.com/office/drawing/2014/main" id="{BAAED7F3-3F7F-57BA-5602-FD2E75F8B4A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78" y="5116653"/>
            <a:ext cx="1593573" cy="1467519"/>
          </a:xfrm>
          <a:prstGeom prst="rect">
            <a:avLst/>
          </a:prstGeom>
        </p:spPr>
      </p:pic>
      <p:pic>
        <p:nvPicPr>
          <p:cNvPr id="21" name="Picture 20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D94D74C4-5C5A-09E8-A8AE-E91036B9E6B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79" y="721787"/>
            <a:ext cx="1593572" cy="1467518"/>
          </a:xfrm>
          <a:prstGeom prst="rect">
            <a:avLst/>
          </a:prstGeom>
        </p:spPr>
      </p:pic>
      <p:pic>
        <p:nvPicPr>
          <p:cNvPr id="22" name="Picture 21" descr="A picture containing text, rain, black, white&#10;&#10;Description automatically generated">
            <a:extLst>
              <a:ext uri="{FF2B5EF4-FFF2-40B4-BE49-F238E27FC236}">
                <a16:creationId xmlns:a16="http://schemas.microsoft.com/office/drawing/2014/main" id="{F1895CE5-DDE9-F390-249D-BD499A25E49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78" y="2181615"/>
            <a:ext cx="1593573" cy="1467519"/>
          </a:xfrm>
          <a:prstGeom prst="rect">
            <a:avLst/>
          </a:prstGeom>
        </p:spPr>
      </p:pic>
      <p:pic>
        <p:nvPicPr>
          <p:cNvPr id="23" name="Picture 22" descr="A picture containing rain, ray, night&#10;&#10;Description automatically generated">
            <a:extLst>
              <a:ext uri="{FF2B5EF4-FFF2-40B4-BE49-F238E27FC236}">
                <a16:creationId xmlns:a16="http://schemas.microsoft.com/office/drawing/2014/main" id="{3683DBB5-509B-FC2C-9E38-3DB7542204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579" y="3649135"/>
            <a:ext cx="1593572" cy="146751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7167AE4-E152-1C93-E8FE-60B6DED84E8A}"/>
              </a:ext>
            </a:extLst>
          </p:cNvPr>
          <p:cNvSpPr txBox="1"/>
          <p:nvPr/>
        </p:nvSpPr>
        <p:spPr>
          <a:xfrm>
            <a:off x="4350472" y="720334"/>
            <a:ext cx="88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09/08</a:t>
            </a:r>
          </a:p>
        </p:txBody>
      </p:sp>
      <p:pic>
        <p:nvPicPr>
          <p:cNvPr id="25" name="Picture 24" descr="A picture containing text, rain, nature&#10;&#10;Description automatically generated">
            <a:extLst>
              <a:ext uri="{FF2B5EF4-FFF2-40B4-BE49-F238E27FC236}">
                <a16:creationId xmlns:a16="http://schemas.microsoft.com/office/drawing/2014/main" id="{75150D4C-D8BB-DBE2-E1B1-09B33B5A97B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02" y="714097"/>
            <a:ext cx="1593572" cy="1467518"/>
          </a:xfrm>
          <a:prstGeom prst="rect">
            <a:avLst/>
          </a:prstGeom>
        </p:spPr>
      </p:pic>
      <p:pic>
        <p:nvPicPr>
          <p:cNvPr id="26" name="Picture 25" descr="A picture containing text, white&#10;&#10;Description automatically generated">
            <a:extLst>
              <a:ext uri="{FF2B5EF4-FFF2-40B4-BE49-F238E27FC236}">
                <a16:creationId xmlns:a16="http://schemas.microsoft.com/office/drawing/2014/main" id="{BB47D364-F422-BE36-7CB5-A2B1BD511DF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02" y="5083827"/>
            <a:ext cx="1593572" cy="1467518"/>
          </a:xfrm>
          <a:prstGeom prst="rect">
            <a:avLst/>
          </a:prstGeom>
        </p:spPr>
      </p:pic>
      <p:pic>
        <p:nvPicPr>
          <p:cNvPr id="27" name="Picture 26" descr="A picture containing text, rain, night sky&#10;&#10;Description automatically generated">
            <a:extLst>
              <a:ext uri="{FF2B5EF4-FFF2-40B4-BE49-F238E27FC236}">
                <a16:creationId xmlns:a16="http://schemas.microsoft.com/office/drawing/2014/main" id="{BC6F384A-F13E-6370-14AB-FA472DDC77B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602" y="3649135"/>
            <a:ext cx="1593572" cy="1467518"/>
          </a:xfrm>
          <a:prstGeom prst="rect">
            <a:avLst/>
          </a:prstGeom>
        </p:spPr>
      </p:pic>
      <p:pic>
        <p:nvPicPr>
          <p:cNvPr id="28" name="Picture 27" descr="A picture containing rain, nature&#10;&#10;Description automatically generated">
            <a:extLst>
              <a:ext uri="{FF2B5EF4-FFF2-40B4-BE49-F238E27FC236}">
                <a16:creationId xmlns:a16="http://schemas.microsoft.com/office/drawing/2014/main" id="{52E2E1D0-65C4-18BA-5CF0-FFD30E7EC3D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797" y="2180929"/>
            <a:ext cx="1593572" cy="1467519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C3D03A5-735D-D5A7-4987-66AAE66C46CB}"/>
              </a:ext>
            </a:extLst>
          </p:cNvPr>
          <p:cNvSpPr txBox="1"/>
          <p:nvPr/>
        </p:nvSpPr>
        <p:spPr>
          <a:xfrm>
            <a:off x="6350139" y="737825"/>
            <a:ext cx="88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09/09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9013346-86DF-C633-AFF9-DB8BFB7BE8C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83" y="3648448"/>
            <a:ext cx="1593573" cy="1467518"/>
          </a:xfrm>
          <a:prstGeom prst="rect">
            <a:avLst/>
          </a:prstGeom>
        </p:spPr>
      </p:pic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F2916068-DB8C-65F5-AF8C-420DDAB6305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784" y="725586"/>
            <a:ext cx="1593572" cy="1467518"/>
          </a:xfrm>
          <a:prstGeom prst="rect">
            <a:avLst/>
          </a:prstGeom>
        </p:spPr>
      </p:pic>
      <p:pic>
        <p:nvPicPr>
          <p:cNvPr id="32" name="Picture 31" descr="A picture containing text, rain, nature, black&#10;&#10;Description automatically generated">
            <a:extLst>
              <a:ext uri="{FF2B5EF4-FFF2-40B4-BE49-F238E27FC236}">
                <a16:creationId xmlns:a16="http://schemas.microsoft.com/office/drawing/2014/main" id="{0BC48A4C-7900-022A-CC5E-D6345F3E0E0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799" y="2152642"/>
            <a:ext cx="1593572" cy="1467518"/>
          </a:xfrm>
          <a:prstGeom prst="rect">
            <a:avLst/>
          </a:prstGeom>
        </p:spPr>
      </p:pic>
      <p:pic>
        <p:nvPicPr>
          <p:cNvPr id="33" name="Picture 32" descr="A picture containing text&#10;&#10;Description automatically generated">
            <a:extLst>
              <a:ext uri="{FF2B5EF4-FFF2-40B4-BE49-F238E27FC236}">
                <a16:creationId xmlns:a16="http://schemas.microsoft.com/office/drawing/2014/main" id="{33788696-FF39-BEB2-74B5-C1FF903DB05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79" y="5100045"/>
            <a:ext cx="1593572" cy="146751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DACBE69-EBB8-07E6-29EF-3A81704E3094}"/>
              </a:ext>
            </a:extLst>
          </p:cNvPr>
          <p:cNvSpPr txBox="1"/>
          <p:nvPr/>
        </p:nvSpPr>
        <p:spPr>
          <a:xfrm>
            <a:off x="8040582" y="687754"/>
            <a:ext cx="88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09/10</a:t>
            </a:r>
          </a:p>
        </p:txBody>
      </p: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D09206AF-94AA-6C79-D931-A52A96E8EEE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7" r="16897" b="22236"/>
          <a:stretch/>
        </p:blipFill>
        <p:spPr>
          <a:xfrm>
            <a:off x="8908152" y="721787"/>
            <a:ext cx="1472034" cy="1475473"/>
          </a:xfrm>
          <a:prstGeom prst="rect">
            <a:avLst/>
          </a:prstGeom>
        </p:spPr>
      </p:pic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id="{5AC84139-DBE5-0660-2CA8-1EF21FE41ACC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6" t="13488" r="2633"/>
          <a:stretch/>
        </p:blipFill>
        <p:spPr>
          <a:xfrm>
            <a:off x="8918017" y="2217592"/>
            <a:ext cx="1439688" cy="1359594"/>
          </a:xfrm>
          <a:prstGeom prst="rect">
            <a:avLst/>
          </a:prstGeom>
        </p:spPr>
      </p:pic>
      <p:pic>
        <p:nvPicPr>
          <p:cNvPr id="37" name="Picture 36" descr="A picture containing image, vegetable&#10;&#10;Description automatically generated">
            <a:extLst>
              <a:ext uri="{FF2B5EF4-FFF2-40B4-BE49-F238E27FC236}">
                <a16:creationId xmlns:a16="http://schemas.microsoft.com/office/drawing/2014/main" id="{D56AC7AD-2C6A-4F0E-833C-6BA3D97458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6965" y="3654900"/>
            <a:ext cx="1551666" cy="1428927"/>
          </a:xfrm>
          <a:prstGeom prst="rect">
            <a:avLst/>
          </a:prstGeom>
        </p:spPr>
      </p:pic>
      <p:pic>
        <p:nvPicPr>
          <p:cNvPr id="38" name="Picture 37" descr="A picture containing text&#10;&#10;Description automatically generated">
            <a:extLst>
              <a:ext uri="{FF2B5EF4-FFF2-40B4-BE49-F238E27FC236}">
                <a16:creationId xmlns:a16="http://schemas.microsoft.com/office/drawing/2014/main" id="{6108CA14-A3B0-9A54-B946-C6FEAEA4E2BC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60" t="8069" r="11002" b="15775"/>
          <a:stretch/>
        </p:blipFill>
        <p:spPr>
          <a:xfrm>
            <a:off x="8894114" y="5099896"/>
            <a:ext cx="1517366" cy="1435379"/>
          </a:xfrm>
          <a:prstGeom prst="rect">
            <a:avLst/>
          </a:prstGeom>
        </p:spPr>
      </p:pic>
      <p:pic>
        <p:nvPicPr>
          <p:cNvPr id="39" name="Picture 38" descr="A picture containing lit, black, light, keyboard&#10;&#10;Description automatically generated">
            <a:extLst>
              <a:ext uri="{FF2B5EF4-FFF2-40B4-BE49-F238E27FC236}">
                <a16:creationId xmlns:a16="http://schemas.microsoft.com/office/drawing/2014/main" id="{39B7C9D7-7E8C-E5D2-8A28-DEBACE0FD375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70" t="29377" r="35992" b="44859"/>
          <a:stretch/>
        </p:blipFill>
        <p:spPr>
          <a:xfrm>
            <a:off x="10402552" y="729383"/>
            <a:ext cx="1472033" cy="1394806"/>
          </a:xfrm>
          <a:prstGeom prst="rect">
            <a:avLst/>
          </a:prstGeom>
        </p:spPr>
      </p:pic>
      <p:pic>
        <p:nvPicPr>
          <p:cNvPr id="40" name="Picture 39" descr="A picture containing text, rain, nature&#10;&#10;Description automatically generated">
            <a:extLst>
              <a:ext uri="{FF2B5EF4-FFF2-40B4-BE49-F238E27FC236}">
                <a16:creationId xmlns:a16="http://schemas.microsoft.com/office/drawing/2014/main" id="{BBC04071-79B8-E401-AE1A-54A5D35FB0F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2553" y="2217592"/>
            <a:ext cx="1476378" cy="1359594"/>
          </a:xfrm>
          <a:prstGeom prst="rect">
            <a:avLst/>
          </a:prstGeom>
        </p:spPr>
      </p:pic>
      <p:pic>
        <p:nvPicPr>
          <p:cNvPr id="41" name="Picture 40" descr="A picture containing nature, black, dark, night sky&#10;&#10;Description automatically generated">
            <a:extLst>
              <a:ext uri="{FF2B5EF4-FFF2-40B4-BE49-F238E27FC236}">
                <a16:creationId xmlns:a16="http://schemas.microsoft.com/office/drawing/2014/main" id="{76182714-7F9D-4788-C491-D85916FD2AA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39" y="3654900"/>
            <a:ext cx="1476377" cy="1359593"/>
          </a:xfrm>
          <a:prstGeom prst="rect">
            <a:avLst/>
          </a:prstGeom>
        </p:spPr>
      </p:pic>
      <p:pic>
        <p:nvPicPr>
          <p:cNvPr id="42" name="Picture 41" descr="A close-up of a leaf&#10;&#10;Description automatically generated with low confidence">
            <a:extLst>
              <a:ext uri="{FF2B5EF4-FFF2-40B4-BE49-F238E27FC236}">
                <a16:creationId xmlns:a16="http://schemas.microsoft.com/office/drawing/2014/main" id="{9840643F-5067-7463-C4C9-682A766FB64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6239" y="5129744"/>
            <a:ext cx="1476377" cy="1359593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54A311E-3CDE-25A0-602C-48385652C379}"/>
              </a:ext>
            </a:extLst>
          </p:cNvPr>
          <p:cNvSpPr txBox="1"/>
          <p:nvPr/>
        </p:nvSpPr>
        <p:spPr>
          <a:xfrm>
            <a:off x="9342288" y="737825"/>
            <a:ext cx="88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09/11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60C8339C-E5B2-8233-2F03-9FF1E3BEFD29}"/>
              </a:ext>
            </a:extLst>
          </p:cNvPr>
          <p:cNvSpPr txBox="1"/>
          <p:nvPr/>
        </p:nvSpPr>
        <p:spPr>
          <a:xfrm>
            <a:off x="10615697" y="737825"/>
            <a:ext cx="88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09/13</a:t>
            </a:r>
          </a:p>
        </p:txBody>
      </p:sp>
    </p:spTree>
    <p:extLst>
      <p:ext uri="{BB962C8B-B14F-4D97-AF65-F5344CB8AC3E}">
        <p14:creationId xmlns:p14="http://schemas.microsoft.com/office/powerpoint/2010/main" val="624243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 descr="A close-up of a leaf&#10;&#10;Description automatically generated with low confidence">
            <a:extLst>
              <a:ext uri="{FF2B5EF4-FFF2-40B4-BE49-F238E27FC236}">
                <a16:creationId xmlns:a16="http://schemas.microsoft.com/office/drawing/2014/main" id="{FE09981D-98DE-F809-ACFE-7278186FA0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49" y="3683726"/>
            <a:ext cx="3446932" cy="3174274"/>
          </a:xfrm>
          <a:prstGeom prst="rect">
            <a:avLst/>
          </a:prstGeom>
        </p:spPr>
      </p:pic>
      <p:pic>
        <p:nvPicPr>
          <p:cNvPr id="78" name="Picture 77" descr="A picture containing text&#10;&#10;Description automatically generated">
            <a:extLst>
              <a:ext uri="{FF2B5EF4-FFF2-40B4-BE49-F238E27FC236}">
                <a16:creationId xmlns:a16="http://schemas.microsoft.com/office/drawing/2014/main" id="{E802E8B3-87D1-1A17-66DF-A51BE21F48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988" t="30156" r="27421" b="34063"/>
          <a:stretch/>
        </p:blipFill>
        <p:spPr>
          <a:xfrm>
            <a:off x="416011" y="3822944"/>
            <a:ext cx="3412387" cy="29911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66058A56-839F-A8A3-ADDB-80ECD134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10066"/>
            <a:ext cx="11651615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Case study: wildfire smoke heavily influenced sample (09/12/2022)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0AEE9-875C-12B7-9F49-59B8E800BAF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" r="946"/>
          <a:stretch/>
        </p:blipFill>
        <p:spPr>
          <a:xfrm>
            <a:off x="418037" y="610571"/>
            <a:ext cx="3412387" cy="3203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A152A-6AD1-7965-7E76-22006DDC310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073423" y="652024"/>
            <a:ext cx="3446932" cy="3167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FDB91-7B6C-B0DC-F701-CFF2811DD19C}"/>
              </a:ext>
            </a:extLst>
          </p:cNvPr>
          <p:cNvSpPr txBox="1"/>
          <p:nvPr/>
        </p:nvSpPr>
        <p:spPr>
          <a:xfrm>
            <a:off x="416011" y="639900"/>
            <a:ext cx="10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DB9FA-20CB-8337-3073-8B0657DDA80F}"/>
              </a:ext>
            </a:extLst>
          </p:cNvPr>
          <p:cNvSpPr txBox="1"/>
          <p:nvPr/>
        </p:nvSpPr>
        <p:spPr>
          <a:xfrm>
            <a:off x="6598149" y="568316"/>
            <a:ext cx="9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02C72-F539-F430-05D8-70CF19A60336}"/>
              </a:ext>
            </a:extLst>
          </p:cNvPr>
          <p:cNvSpPr txBox="1"/>
          <p:nvPr/>
        </p:nvSpPr>
        <p:spPr>
          <a:xfrm>
            <a:off x="416011" y="3905299"/>
            <a:ext cx="92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D266A5-C092-9BD8-B808-E6302EEE05BB}"/>
              </a:ext>
            </a:extLst>
          </p:cNvPr>
          <p:cNvSpPr txBox="1"/>
          <p:nvPr/>
        </p:nvSpPr>
        <p:spPr>
          <a:xfrm>
            <a:off x="4158364" y="3762570"/>
            <a:ext cx="117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D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2CE83F7-B93D-D9C6-9041-1AD362633A0B}"/>
              </a:ext>
            </a:extLst>
          </p:cNvPr>
          <p:cNvSpPr/>
          <p:nvPr/>
        </p:nvSpPr>
        <p:spPr>
          <a:xfrm>
            <a:off x="4835032" y="1324360"/>
            <a:ext cx="738005" cy="83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7C3BB23-30CA-D650-759E-613971B1DD07}"/>
              </a:ext>
            </a:extLst>
          </p:cNvPr>
          <p:cNvSpPr txBox="1"/>
          <p:nvPr/>
        </p:nvSpPr>
        <p:spPr>
          <a:xfrm>
            <a:off x="4124532" y="1063842"/>
            <a:ext cx="13275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Soot w/ dust and OC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1DF591CF-D840-B281-95D1-81E367AAC5C4}"/>
              </a:ext>
            </a:extLst>
          </p:cNvPr>
          <p:cNvSpPr/>
          <p:nvPr/>
        </p:nvSpPr>
        <p:spPr>
          <a:xfrm>
            <a:off x="6191434" y="2481097"/>
            <a:ext cx="401463" cy="37088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3F45DF4-3CCF-BAA4-F79E-C6A6A70BD896}"/>
              </a:ext>
            </a:extLst>
          </p:cNvPr>
          <p:cNvSpPr txBox="1"/>
          <p:nvPr/>
        </p:nvSpPr>
        <p:spPr>
          <a:xfrm>
            <a:off x="5672717" y="2264379"/>
            <a:ext cx="9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Tar balls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EDED5A3-4353-9BA7-7FB7-96A27CEBF457}"/>
              </a:ext>
            </a:extLst>
          </p:cNvPr>
          <p:cNvSpPr/>
          <p:nvPr/>
        </p:nvSpPr>
        <p:spPr>
          <a:xfrm>
            <a:off x="6191433" y="1816191"/>
            <a:ext cx="523692" cy="40859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F2BFC1-E9CF-AABD-ED31-CF9F7EF760AD}"/>
              </a:ext>
            </a:extLst>
          </p:cNvPr>
          <p:cNvSpPr txBox="1"/>
          <p:nvPr/>
        </p:nvSpPr>
        <p:spPr>
          <a:xfrm>
            <a:off x="6004757" y="1337459"/>
            <a:ext cx="1007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Dust w/ tar balls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F227157-DD82-1AC0-D18E-8605AB5FCF76}"/>
              </a:ext>
            </a:extLst>
          </p:cNvPr>
          <p:cNvSpPr/>
          <p:nvPr/>
        </p:nvSpPr>
        <p:spPr>
          <a:xfrm>
            <a:off x="2586852" y="787351"/>
            <a:ext cx="353476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495B96-7B14-5F55-ACF0-3EBAA29F425D}"/>
              </a:ext>
            </a:extLst>
          </p:cNvPr>
          <p:cNvSpPr txBox="1"/>
          <p:nvPr/>
        </p:nvSpPr>
        <p:spPr>
          <a:xfrm>
            <a:off x="2504575" y="1025068"/>
            <a:ext cx="9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Spore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790309F4-E55A-91E8-86FD-700EF752F5FE}"/>
              </a:ext>
            </a:extLst>
          </p:cNvPr>
          <p:cNvSpPr txBox="1"/>
          <p:nvPr/>
        </p:nvSpPr>
        <p:spPr>
          <a:xfrm>
            <a:off x="6051331" y="4800829"/>
            <a:ext cx="13275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OC and OCS,</a:t>
            </a:r>
          </a:p>
          <a:p>
            <a:r>
              <a:rPr lang="en-US" sz="1600" dirty="0">
                <a:solidFill>
                  <a:schemeClr val="bg1"/>
                </a:solidFill>
              </a:rPr>
              <a:t>Inclusions might be inorganic sulfate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B76D56D-8F87-BA1A-8503-E94E9DADEF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2287" y="616608"/>
            <a:ext cx="3807968" cy="28575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F85733B-0B6D-F05F-4785-4B294345A52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809805" y="3606848"/>
            <a:ext cx="3098094" cy="3328030"/>
          </a:xfrm>
          <a:prstGeom prst="rect">
            <a:avLst/>
          </a:prstGeom>
        </p:spPr>
      </p:pic>
      <p:sp>
        <p:nvSpPr>
          <p:cNvPr id="68" name="Oval 67">
            <a:extLst>
              <a:ext uri="{FF2B5EF4-FFF2-40B4-BE49-F238E27FC236}">
                <a16:creationId xmlns:a16="http://schemas.microsoft.com/office/drawing/2014/main" id="{ED8363BF-FF5F-D646-A154-B92B1AA7717B}"/>
              </a:ext>
            </a:extLst>
          </p:cNvPr>
          <p:cNvSpPr/>
          <p:nvPr/>
        </p:nvSpPr>
        <p:spPr>
          <a:xfrm>
            <a:off x="2233376" y="1777817"/>
            <a:ext cx="353476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12B0A39-0BD2-0DD9-53D3-AE950E130256}"/>
              </a:ext>
            </a:extLst>
          </p:cNvPr>
          <p:cNvSpPr txBox="1"/>
          <p:nvPr/>
        </p:nvSpPr>
        <p:spPr>
          <a:xfrm>
            <a:off x="2335334" y="1977872"/>
            <a:ext cx="9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dust</a:t>
            </a: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4C28537D-8001-215A-EC57-C029E0E9D6A6}"/>
              </a:ext>
            </a:extLst>
          </p:cNvPr>
          <p:cNvSpPr/>
          <p:nvPr/>
        </p:nvSpPr>
        <p:spPr>
          <a:xfrm>
            <a:off x="3831498" y="2191258"/>
            <a:ext cx="738005" cy="83811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CE0F5216-9FE5-8177-C4A6-FECB82B02E98}"/>
              </a:ext>
            </a:extLst>
          </p:cNvPr>
          <p:cNvCxnSpPr/>
          <p:nvPr/>
        </p:nvCxnSpPr>
        <p:spPr>
          <a:xfrm flipH="1">
            <a:off x="4352925" y="1629847"/>
            <a:ext cx="216578" cy="5326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956BA939-1E96-1713-936D-EB10731F51EA}"/>
              </a:ext>
            </a:extLst>
          </p:cNvPr>
          <p:cNvCxnSpPr>
            <a:cxnSpLocks/>
          </p:cNvCxnSpPr>
          <p:nvPr/>
        </p:nvCxnSpPr>
        <p:spPr>
          <a:xfrm>
            <a:off x="4593978" y="1629847"/>
            <a:ext cx="215699" cy="1450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12961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6058A56-839F-A8A3-ADDB-80ECD134A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5" y="110066"/>
            <a:ext cx="11712575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Case study: wildfire smoke lightly influenced sample (09/17/2022)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F0AEE9-875C-12B7-9F49-59B8E800BA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r="1031"/>
          <a:stretch/>
        </p:blipFill>
        <p:spPr>
          <a:xfrm>
            <a:off x="418037" y="610571"/>
            <a:ext cx="3412387" cy="3203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8FA152A-6AD1-7965-7E76-22006DDC310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073423" y="651290"/>
            <a:ext cx="3446932" cy="316932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A470BAD7-8C94-AB69-2E55-43848E84D5E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68" b="4168"/>
          <a:stretch/>
        </p:blipFill>
        <p:spPr>
          <a:xfrm>
            <a:off x="401412" y="3715221"/>
            <a:ext cx="3446932" cy="317427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FE09981D-98DE-F809-ACFE-7278186FA0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451" b="3451"/>
          <a:stretch/>
        </p:blipFill>
        <p:spPr>
          <a:xfrm>
            <a:off x="4050391" y="3762052"/>
            <a:ext cx="3446932" cy="31742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CCFDB91-7B6C-B0DC-F701-CFF2811DD19C}"/>
              </a:ext>
            </a:extLst>
          </p:cNvPr>
          <p:cNvSpPr txBox="1"/>
          <p:nvPr/>
        </p:nvSpPr>
        <p:spPr>
          <a:xfrm>
            <a:off x="460871" y="712346"/>
            <a:ext cx="1028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ADB9FA-20CB-8337-3073-8B0657DDA80F}"/>
              </a:ext>
            </a:extLst>
          </p:cNvPr>
          <p:cNvSpPr txBox="1"/>
          <p:nvPr/>
        </p:nvSpPr>
        <p:spPr>
          <a:xfrm>
            <a:off x="6598149" y="568316"/>
            <a:ext cx="9201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502C72-F539-F430-05D8-70CF19A60336}"/>
              </a:ext>
            </a:extLst>
          </p:cNvPr>
          <p:cNvSpPr txBox="1"/>
          <p:nvPr/>
        </p:nvSpPr>
        <p:spPr>
          <a:xfrm>
            <a:off x="515204" y="3833829"/>
            <a:ext cx="920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7D266A5-C092-9BD8-B808-E6302EEE05BB}"/>
              </a:ext>
            </a:extLst>
          </p:cNvPr>
          <p:cNvSpPr txBox="1"/>
          <p:nvPr/>
        </p:nvSpPr>
        <p:spPr>
          <a:xfrm>
            <a:off x="4183998" y="3826777"/>
            <a:ext cx="1173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Stage D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EDED5A3-4353-9BA7-7FB7-96A27CEBF457}"/>
              </a:ext>
            </a:extLst>
          </p:cNvPr>
          <p:cNvSpPr/>
          <p:nvPr/>
        </p:nvSpPr>
        <p:spPr>
          <a:xfrm>
            <a:off x="5488934" y="1599472"/>
            <a:ext cx="738004" cy="74264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58F2BFC1-E9CF-AABD-ED31-CF9F7EF760AD}"/>
              </a:ext>
            </a:extLst>
          </p:cNvPr>
          <p:cNvSpPr txBox="1"/>
          <p:nvPr/>
        </p:nvSpPr>
        <p:spPr>
          <a:xfrm>
            <a:off x="5794910" y="1524447"/>
            <a:ext cx="9201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dust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BF227157-DD82-1AC0-D18E-8605AB5FCF76}"/>
              </a:ext>
            </a:extLst>
          </p:cNvPr>
          <p:cNvSpPr/>
          <p:nvPr/>
        </p:nvSpPr>
        <p:spPr>
          <a:xfrm>
            <a:off x="1737772" y="2027706"/>
            <a:ext cx="353476" cy="36933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1495B96-7B14-5F55-ACF0-3EBAA29F425D}"/>
              </a:ext>
            </a:extLst>
          </p:cNvPr>
          <p:cNvSpPr txBox="1"/>
          <p:nvPr/>
        </p:nvSpPr>
        <p:spPr>
          <a:xfrm>
            <a:off x="1414674" y="1660812"/>
            <a:ext cx="1111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Bioaerosol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B76D56D-8F87-BA1A-8503-E94E9DADEF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762287" y="616608"/>
            <a:ext cx="3807968" cy="2857500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54A32AD9-24C2-C437-26D1-0CD3D12FC329}"/>
              </a:ext>
            </a:extLst>
          </p:cNvPr>
          <p:cNvSpPr/>
          <p:nvPr/>
        </p:nvSpPr>
        <p:spPr>
          <a:xfrm>
            <a:off x="2526600" y="2984364"/>
            <a:ext cx="353476" cy="28930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3D7CD53-C44A-D268-2220-C1097EFDAFCA}"/>
              </a:ext>
            </a:extLst>
          </p:cNvPr>
          <p:cNvSpPr txBox="1"/>
          <p:nvPr/>
        </p:nvSpPr>
        <p:spPr>
          <a:xfrm>
            <a:off x="2179618" y="3098190"/>
            <a:ext cx="1111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dust</a:t>
            </a:r>
          </a:p>
        </p:txBody>
      </p:sp>
      <p:pic>
        <p:nvPicPr>
          <p:cNvPr id="22" name="Picture 21" descr="Chart, histogram&#10;&#10;Description automatically generated">
            <a:extLst>
              <a:ext uri="{FF2B5EF4-FFF2-40B4-BE49-F238E27FC236}">
                <a16:creationId xmlns:a16="http://schemas.microsoft.com/office/drawing/2014/main" id="{E43AE463-39B5-30C8-DC16-08C8A2E790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2286" y="3628232"/>
            <a:ext cx="3020013" cy="324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0625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17500F-930C-1847-8AF6-E328D9BA0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8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C2E0DD21-BD6D-485B-6B29-E09DAD5FD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309" y="-38324"/>
            <a:ext cx="6059173" cy="611721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</a:rPr>
              <a:t>Presence of bioaerosols </a:t>
            </a:r>
          </a:p>
        </p:txBody>
      </p:sp>
      <p:pic>
        <p:nvPicPr>
          <p:cNvPr id="6" name="Picture 5" descr="A picture containing text, night sky&#10;&#10;Description automatically generated">
            <a:extLst>
              <a:ext uri="{FF2B5EF4-FFF2-40B4-BE49-F238E27FC236}">
                <a16:creationId xmlns:a16="http://schemas.microsoft.com/office/drawing/2014/main" id="{B43BCCF2-27A4-39A3-0FF4-FDC7C7E563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40" y="1263106"/>
            <a:ext cx="3980982" cy="36660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F38A2A3-63F1-EDAD-9249-B9AD0D531BB2}"/>
              </a:ext>
            </a:extLst>
          </p:cNvPr>
          <p:cNvSpPr txBox="1"/>
          <p:nvPr/>
        </p:nvSpPr>
        <p:spPr>
          <a:xfrm>
            <a:off x="1749569" y="1365400"/>
            <a:ext cx="1876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09/08/2022</a:t>
            </a:r>
          </a:p>
        </p:txBody>
      </p:sp>
      <p:pic>
        <p:nvPicPr>
          <p:cNvPr id="10" name="Picture 9" descr="A picture containing text, computer, black, electronics&#10;&#10;Description automatically generated">
            <a:extLst>
              <a:ext uri="{FF2B5EF4-FFF2-40B4-BE49-F238E27FC236}">
                <a16:creationId xmlns:a16="http://schemas.microsoft.com/office/drawing/2014/main" id="{22DF43E9-31C3-0A48-7B5E-67B95025F1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5" t="16603"/>
          <a:stretch/>
        </p:blipFill>
        <p:spPr>
          <a:xfrm>
            <a:off x="4268124" y="1263106"/>
            <a:ext cx="3816761" cy="371876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60496D-8D9B-2FBC-A33B-30A816639333}"/>
              </a:ext>
            </a:extLst>
          </p:cNvPr>
          <p:cNvSpPr txBox="1"/>
          <p:nvPr/>
        </p:nvSpPr>
        <p:spPr>
          <a:xfrm>
            <a:off x="4377391" y="1313264"/>
            <a:ext cx="1876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09/13/2022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E860C4-075F-F678-0CB4-A4645CB1237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6" r="1706"/>
          <a:stretch/>
        </p:blipFill>
        <p:spPr>
          <a:xfrm>
            <a:off x="8150829" y="1263106"/>
            <a:ext cx="3947020" cy="37620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DA6071D-40BD-6302-DA8F-4725D61223C4}"/>
              </a:ext>
            </a:extLst>
          </p:cNvPr>
          <p:cNvSpPr txBox="1"/>
          <p:nvPr/>
        </p:nvSpPr>
        <p:spPr>
          <a:xfrm>
            <a:off x="8282716" y="1329306"/>
            <a:ext cx="18760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09/18/2022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789FDE7-6646-F597-29E6-E68CE7B0B6EF}"/>
              </a:ext>
            </a:extLst>
          </p:cNvPr>
          <p:cNvCxnSpPr/>
          <p:nvPr/>
        </p:nvCxnSpPr>
        <p:spPr>
          <a:xfrm>
            <a:off x="2114550" y="3314700"/>
            <a:ext cx="0" cy="552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6D2739-52CC-D13B-23B2-ADB5A1B30C6F}"/>
              </a:ext>
            </a:extLst>
          </p:cNvPr>
          <p:cNvCxnSpPr/>
          <p:nvPr/>
        </p:nvCxnSpPr>
        <p:spPr>
          <a:xfrm>
            <a:off x="6734175" y="2876550"/>
            <a:ext cx="0" cy="552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3EB4134-3238-A955-11C1-18D014099238}"/>
              </a:ext>
            </a:extLst>
          </p:cNvPr>
          <p:cNvCxnSpPr/>
          <p:nvPr/>
        </p:nvCxnSpPr>
        <p:spPr>
          <a:xfrm>
            <a:off x="8972550" y="3429000"/>
            <a:ext cx="0" cy="5524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C3D4E78-5889-4BB8-8A0F-E16F05E4C8F0}"/>
              </a:ext>
            </a:extLst>
          </p:cNvPr>
          <p:cNvCxnSpPr>
            <a:cxnSpLocks/>
          </p:cNvCxnSpPr>
          <p:nvPr/>
        </p:nvCxnSpPr>
        <p:spPr>
          <a:xfrm flipV="1">
            <a:off x="9991725" y="1497930"/>
            <a:ext cx="333375" cy="236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9791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26D3B2-050A-4338-B13B-F3BA9B8FB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576"/>
            <a:fld id="{018B0B02-ADC9-904A-A9FE-F2AB1ECDA354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 defTabSz="609576"/>
              <a:t>9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F5F0597-0583-429D-8275-B0DEF490A0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/>
              <a:t>Acknowledgement</a:t>
            </a:r>
          </a:p>
        </p:txBody>
      </p:sp>
      <p:pic>
        <p:nvPicPr>
          <p:cNvPr id="7" name="Picture 2" descr="Advanced Light Source (ALS) – Lightsources.org">
            <a:extLst>
              <a:ext uri="{FF2B5EF4-FFF2-40B4-BE49-F238E27FC236}">
                <a16:creationId xmlns:a16="http://schemas.microsoft.com/office/drawing/2014/main" id="{DE3DC526-7E00-4C9C-83EE-E4480FFA7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838" y="5239640"/>
            <a:ext cx="1844675" cy="1200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289E7BD3-F332-4B25-8A33-B02889D550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1" y="769417"/>
            <a:ext cx="1727198" cy="172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ARM_Logo_2017color">
            <a:extLst>
              <a:ext uri="{FF2B5EF4-FFF2-40B4-BE49-F238E27FC236}">
                <a16:creationId xmlns:a16="http://schemas.microsoft.com/office/drawing/2014/main" id="{04E0C393-958C-4CC4-88F2-91E1461B38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919" y="3002575"/>
            <a:ext cx="2578701" cy="106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ARM Research Facility">
            <a:extLst>
              <a:ext uri="{FF2B5EF4-FFF2-40B4-BE49-F238E27FC236}">
                <a16:creationId xmlns:a16="http://schemas.microsoft.com/office/drawing/2014/main" id="{D92DC72C-C869-4F4D-9B85-A8F62BF3CC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5005486"/>
            <a:ext cx="2578701" cy="12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99">
            <a:extLst>
              <a:ext uri="{FF2B5EF4-FFF2-40B4-BE49-F238E27FC236}">
                <a16:creationId xmlns:a16="http://schemas.microsoft.com/office/drawing/2014/main" id="{1753B8B9-390B-BB44-D2C8-1C87F7A68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4887" y="3399982"/>
            <a:ext cx="2026703" cy="136006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BNL | Brand Center | Logo">
            <a:extLst>
              <a:ext uri="{FF2B5EF4-FFF2-40B4-BE49-F238E27FC236}">
                <a16:creationId xmlns:a16="http://schemas.microsoft.com/office/drawing/2014/main" id="{49CD1567-8C43-78B1-3F9C-8C33F1D80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732" y="1182662"/>
            <a:ext cx="1945990" cy="131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LANL introduces sleek new look and logo">
            <a:extLst>
              <a:ext uri="{FF2B5EF4-FFF2-40B4-BE49-F238E27FC236}">
                <a16:creationId xmlns:a16="http://schemas.microsoft.com/office/drawing/2014/main" id="{73811422-7D85-AF44-C282-56CA282E1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397" y="5399479"/>
            <a:ext cx="2202920" cy="88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ignature | Brand | Colorado State University">
            <a:extLst>
              <a:ext uri="{FF2B5EF4-FFF2-40B4-BE49-F238E27FC236}">
                <a16:creationId xmlns:a16="http://schemas.microsoft.com/office/drawing/2014/main" id="{790A1E1D-0450-F49E-4E07-7485C00C15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396" y="3195381"/>
            <a:ext cx="2202921" cy="1440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C64A21B8-0FBD-9BF7-2A4B-3E9D95DCC01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99351" y="810643"/>
            <a:ext cx="1727197" cy="1685972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6E7E925-A6C5-A26B-C879-D36C3DA08C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59271" y="1363758"/>
            <a:ext cx="1759213" cy="77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713"/>
      </p:ext>
    </p:extLst>
  </p:cSld>
  <p:clrMapOvr>
    <a:masterClrMapping/>
  </p:clrMapOvr>
</p:sld>
</file>

<file path=ppt/theme/theme1.xml><?xml version="1.0" encoding="utf-8"?>
<a:theme xmlns:a="http://schemas.openxmlformats.org/drawingml/2006/main" name="EMSL presTemplate Apr2021">
  <a:themeElements>
    <a:clrScheme name="EMSL 1">
      <a:dk1>
        <a:srgbClr val="000000"/>
      </a:dk1>
      <a:lt1>
        <a:srgbClr val="FFFFFF"/>
      </a:lt1>
      <a:dk2>
        <a:srgbClr val="121549"/>
      </a:dk2>
      <a:lt2>
        <a:srgbClr val="3DFA89"/>
      </a:lt2>
      <a:accent1>
        <a:srgbClr val="1FB6EC"/>
      </a:accent1>
      <a:accent2>
        <a:srgbClr val="1DB280"/>
      </a:accent2>
      <a:accent3>
        <a:srgbClr val="A77B53"/>
      </a:accent3>
      <a:accent4>
        <a:srgbClr val="F83D36"/>
      </a:accent4>
      <a:accent5>
        <a:srgbClr val="FC9125"/>
      </a:accent5>
      <a:accent6>
        <a:srgbClr val="F8EB4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4F40118-85CB-754B-BC94-42BDB10FEF86}" vid="{4A0B188B-A179-6E4A-97C3-7ACFC6CFA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7EE2EA1CCEDFE42ABC93D9292C873B0" ma:contentTypeVersion="15" ma:contentTypeDescription="Create a new document." ma:contentTypeScope="" ma:versionID="d0e421adeeb29216af584de8cfaaa04a">
  <xsd:schema xmlns:xsd="http://www.w3.org/2001/XMLSchema" xmlns:xs="http://www.w3.org/2001/XMLSchema" xmlns:p="http://schemas.microsoft.com/office/2006/metadata/properties" xmlns:ns2="c984396b-6b2b-4702-b0ed-ddd4650c9569" xmlns:ns3="df1a08c3-14da-4669-a81b-4822034d70c2" xmlns:ns4="5cece13e-3376-4417-9525-be60b11a89a8" targetNamespace="http://schemas.microsoft.com/office/2006/metadata/properties" ma:root="true" ma:fieldsID="2635d5d37e702e062bf6f3db5e2ece6e" ns2:_="" ns3:_="" ns4:_="">
    <xsd:import namespace="c984396b-6b2b-4702-b0ed-ddd4650c9569"/>
    <xsd:import namespace="df1a08c3-14da-4669-a81b-4822034d70c2"/>
    <xsd:import namespace="5cece13e-3376-4417-9525-be60b11a89a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MediaServiceOCR" minOccurs="0"/>
                <xsd:element ref="ns3:MediaLengthInSeconds" minOccurs="0"/>
                <xsd:element ref="ns3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84396b-6b2b-4702-b0ed-ddd4650c956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f1a08c3-14da-4669-a81b-4822034d70c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60f1aaf-6244-4bb9-9bf9-38bf373853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ece13e-3376-4417-9525-be60b11a89a8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1dbef186-2c9c-465c-b98c-3ee97403fb82}" ma:internalName="TaxCatchAll" ma:showField="CatchAllData" ma:web="c984396b-6b2b-4702-b0ed-ddd4650c95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f1a08c3-14da-4669-a81b-4822034d70c2">
      <Terms xmlns="http://schemas.microsoft.com/office/infopath/2007/PartnerControls"/>
    </lcf76f155ced4ddcb4097134ff3c332f>
    <TaxCatchAll xmlns="5cece13e-3376-4417-9525-be60b11a89a8" xsi:nil="true"/>
  </documentManagement>
</p:properties>
</file>

<file path=customXml/itemProps1.xml><?xml version="1.0" encoding="utf-8"?>
<ds:datastoreItem xmlns:ds="http://schemas.openxmlformats.org/officeDocument/2006/customXml" ds:itemID="{88B66079-B3A6-4495-8AED-D8E88196E3C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A304B1B-A457-472E-8212-B68E8745FA8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84396b-6b2b-4702-b0ed-ddd4650c9569"/>
    <ds:schemaRef ds:uri="df1a08c3-14da-4669-a81b-4822034d70c2"/>
    <ds:schemaRef ds:uri="5cece13e-3376-4417-9525-be60b11a89a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6A8E216-B9FC-47B2-BB38-0CC8C6F95635}">
  <ds:schemaRefs>
    <ds:schemaRef ds:uri="http://www.w3.org/XML/1998/namespace"/>
    <ds:schemaRef ds:uri="http://purl.org/dc/dcmitype/"/>
    <ds:schemaRef ds:uri="http://schemas.microsoft.com/office/2006/documentManagement/types"/>
    <ds:schemaRef ds:uri="df1a08c3-14da-4669-a81b-4822034d70c2"/>
    <ds:schemaRef ds:uri="http://purl.org/dc/terms/"/>
    <ds:schemaRef ds:uri="http://schemas.microsoft.com/office/infopath/2007/PartnerControls"/>
    <ds:schemaRef ds:uri="c984396b-6b2b-4702-b0ed-ddd4650c9569"/>
    <ds:schemaRef ds:uri="http://schemas.openxmlformats.org/package/2006/metadata/core-properties"/>
    <ds:schemaRef ds:uri="5cece13e-3376-4417-9525-be60b11a89a8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EMSL presTemplate Apr2021</Template>
  <TotalTime>5057</TotalTime>
  <Words>608</Words>
  <Application>Microsoft Office PowerPoint</Application>
  <PresentationFormat>Widescreen</PresentationFormat>
  <Paragraphs>144</Paragraphs>
  <Slides>18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Arial</vt:lpstr>
      <vt:lpstr>Arial Nova</vt:lpstr>
      <vt:lpstr>Arial Nova Light</vt:lpstr>
      <vt:lpstr>Calibri</vt:lpstr>
      <vt:lpstr>Open Sans</vt:lpstr>
      <vt:lpstr>Times New Roman</vt:lpstr>
      <vt:lpstr>Wingdings</vt:lpstr>
      <vt:lpstr>EMSL presTemplate Apr2021</vt:lpstr>
      <vt:lpstr>Evolution of wildfire individual particles’ physicochemical properties during September at SAIL Crested Butte Mountain site</vt:lpstr>
      <vt:lpstr>Size and time-resolved automated aerosol sampling </vt:lpstr>
      <vt:lpstr>Multi-modal offline analyses using the STAC platform</vt:lpstr>
      <vt:lpstr>Interesting wildfire events-September 2022</vt:lpstr>
      <vt:lpstr>Wildfire influence aerosol composition: SEM imaging</vt:lpstr>
      <vt:lpstr>Case study: wildfire smoke heavily influenced sample (09/12/2022)</vt:lpstr>
      <vt:lpstr>Case study: wildfire smoke lightly influenced sample (09/17/2022)</vt:lpstr>
      <vt:lpstr>Presence of bioaerosols </vt:lpstr>
      <vt:lpstr>Acknowledgement</vt:lpstr>
      <vt:lpstr>Thank you, and questions?</vt:lpstr>
      <vt:lpstr>Thank you, and Questions?</vt:lpstr>
      <vt:lpstr>Chemical imaging and mixing state </vt:lpstr>
      <vt:lpstr>08/30/2022</vt:lpstr>
      <vt:lpstr>09/03/2022</vt:lpstr>
      <vt:lpstr>Development of size and time-resolved automated aerosol sampler for unmanned aerial systems</vt:lpstr>
      <vt:lpstr>Size-resolved aerosol composition </vt:lpstr>
      <vt:lpstr>Molecular Composition by nano-DESI HRMS</vt:lpstr>
      <vt:lpstr>Molecular Composition by nano-DESI HRMS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Johnson, Nathan</dc:creator>
  <cp:lastModifiedBy>Cheng, Zezhen</cp:lastModifiedBy>
  <cp:revision>84</cp:revision>
  <cp:lastPrinted>2023-09-15T03:51:58Z</cp:lastPrinted>
  <dcterms:created xsi:type="dcterms:W3CDTF">2021-04-02T20:24:33Z</dcterms:created>
  <dcterms:modified xsi:type="dcterms:W3CDTF">2023-11-02T15:53:00Z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0x01010007EE2EA1CCEDFE42ABC93D9292C873B0</vt:lpwstr>
  </property>
  <property fmtid="{D5CDD505-2E9C-101B-9397-08002B2CF9AE}" pid="3" name="_NewReviewCycle">
    <vt:lpwstr/>
  </property>
  <property fmtid="{D5CDD505-2E9C-101B-9397-08002B2CF9AE}" pid="4" name="MediaServiceImageTags">
    <vt:lpwstr/>
  </property>
</Properties>
</file>