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304" r:id="rId2"/>
    <p:sldId id="305" r:id="rId3"/>
    <p:sldId id="306" r:id="rId4"/>
    <p:sldId id="308" r:id="rId5"/>
    <p:sldId id="309" r:id="rId6"/>
    <p:sldId id="307" r:id="rId7"/>
    <p:sldId id="316" r:id="rId8"/>
    <p:sldId id="310" r:id="rId9"/>
    <p:sldId id="317" r:id="rId10"/>
    <p:sldId id="311" r:id="rId11"/>
    <p:sldId id="312" r:id="rId12"/>
    <p:sldId id="313" r:id="rId13"/>
    <p:sldId id="318" r:id="rId14"/>
    <p:sldId id="3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0BE2"/>
    <a:srgbClr val="F3F4FF"/>
    <a:srgbClr val="D7D9FF"/>
    <a:srgbClr val="FFEFEF"/>
    <a:srgbClr val="7A81FF"/>
    <a:srgbClr val="FFFFFF"/>
    <a:srgbClr val="8B91FF"/>
    <a:srgbClr val="0000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A298D-A681-484D-B878-C95B4D67AD1B}" v="358" dt="2023-11-02T04:41:02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skin, Alexander" userId="e7bd8a67-24a5-4f10-bbb7-b0eb8ae6b9e9" providerId="ADAL" clId="{29EA298D-A681-484D-B878-C95B4D67AD1B}"/>
    <pc:docChg chg="undo redo custSel addSld delSld modSld delMainMaster">
      <pc:chgData name="Laskin, Alexander" userId="e7bd8a67-24a5-4f10-bbb7-b0eb8ae6b9e9" providerId="ADAL" clId="{29EA298D-A681-484D-B878-C95B4D67AD1B}" dt="2023-11-02T13:49:04.011" v="2593" actId="20577"/>
      <pc:docMkLst>
        <pc:docMk/>
      </pc:docMkLst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2158875626" sldId="256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2733364755" sldId="257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3766037614" sldId="258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2281885540" sldId="259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1284127491" sldId="260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3200443559" sldId="261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1254388665" sldId="262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4127820365" sldId="263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1245535680" sldId="264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617095213" sldId="265"/>
        </pc:sldMkLst>
      </pc:sldChg>
      <pc:sldChg chg="add 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2693500521" sldId="267"/>
        </pc:sldMkLst>
      </pc:sldChg>
      <pc:sldChg chg="add 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861269082" sldId="268"/>
        </pc:sldMkLst>
      </pc:sldChg>
      <pc:sldChg chg="add 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386770228" sldId="269"/>
        </pc:sldMkLst>
      </pc:sldChg>
      <pc:sldChg chg="add 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1718069542" sldId="270"/>
        </pc:sldMkLst>
      </pc:sldChg>
      <pc:sldChg chg="modSp mod">
        <pc:chgData name="Laskin, Alexander" userId="e7bd8a67-24a5-4f10-bbb7-b0eb8ae6b9e9" providerId="ADAL" clId="{29EA298D-A681-484D-B878-C95B4D67AD1B}" dt="2023-11-01T22:17:24.618" v="0" actId="1076"/>
        <pc:sldMkLst>
          <pc:docMk/>
          <pc:sldMk cId="413069321" sldId="304"/>
        </pc:sldMkLst>
        <pc:picChg chg="mod">
          <ac:chgData name="Laskin, Alexander" userId="e7bd8a67-24a5-4f10-bbb7-b0eb8ae6b9e9" providerId="ADAL" clId="{29EA298D-A681-484D-B878-C95B4D67AD1B}" dt="2023-11-01T22:17:24.618" v="0" actId="1076"/>
          <ac:picMkLst>
            <pc:docMk/>
            <pc:sldMk cId="413069321" sldId="304"/>
            <ac:picMk id="3" creationId="{A6B48AA8-666C-DD58-15F9-A0A692061578}"/>
          </ac:picMkLst>
        </pc:picChg>
      </pc:sldChg>
      <pc:sldChg chg="addSp delSp modSp mod">
        <pc:chgData name="Laskin, Alexander" userId="e7bd8a67-24a5-4f10-bbb7-b0eb8ae6b9e9" providerId="ADAL" clId="{29EA298D-A681-484D-B878-C95B4D67AD1B}" dt="2023-11-02T00:01:53.206" v="119" actId="115"/>
        <pc:sldMkLst>
          <pc:docMk/>
          <pc:sldMk cId="4024995074" sldId="305"/>
        </pc:sldMkLst>
        <pc:spChg chg="mod">
          <ac:chgData name="Laskin, Alexander" userId="e7bd8a67-24a5-4f10-bbb7-b0eb8ae6b9e9" providerId="ADAL" clId="{29EA298D-A681-484D-B878-C95B4D67AD1B}" dt="2023-11-02T00:01:53.206" v="119" actId="115"/>
          <ac:spMkLst>
            <pc:docMk/>
            <pc:sldMk cId="4024995074" sldId="305"/>
            <ac:spMk id="3" creationId="{E2D1806B-96D4-7A9D-874A-EB2AD5F3686F}"/>
          </ac:spMkLst>
        </pc:spChg>
        <pc:spChg chg="add del mod">
          <ac:chgData name="Laskin, Alexander" userId="e7bd8a67-24a5-4f10-bbb7-b0eb8ae6b9e9" providerId="ADAL" clId="{29EA298D-A681-484D-B878-C95B4D67AD1B}" dt="2023-11-01T22:32:47.359" v="70" actId="478"/>
          <ac:spMkLst>
            <pc:docMk/>
            <pc:sldMk cId="4024995074" sldId="305"/>
            <ac:spMk id="7" creationId="{A147863D-8420-A4B7-CC78-713559AAA608}"/>
          </ac:spMkLst>
        </pc:spChg>
        <pc:spChg chg="mod">
          <ac:chgData name="Laskin, Alexander" userId="e7bd8a67-24a5-4f10-bbb7-b0eb8ae6b9e9" providerId="ADAL" clId="{29EA298D-A681-484D-B878-C95B4D67AD1B}" dt="2023-11-01T22:37:19.806" v="94" actId="113"/>
          <ac:spMkLst>
            <pc:docMk/>
            <pc:sldMk cId="4024995074" sldId="305"/>
            <ac:spMk id="14" creationId="{71DD9733-8FA8-31FD-A45C-B83A18AB61C6}"/>
          </ac:spMkLst>
        </pc:spChg>
        <pc:spChg chg="add mod">
          <ac:chgData name="Laskin, Alexander" userId="e7bd8a67-24a5-4f10-bbb7-b0eb8ae6b9e9" providerId="ADAL" clId="{29EA298D-A681-484D-B878-C95B4D67AD1B}" dt="2023-11-01T22:38:32.380" v="100" actId="692"/>
          <ac:spMkLst>
            <pc:docMk/>
            <pc:sldMk cId="4024995074" sldId="305"/>
            <ac:spMk id="15" creationId="{F81F73B6-3753-291B-C60D-E24EA8F8E609}"/>
          </ac:spMkLst>
        </pc:spChg>
        <pc:spChg chg="mod">
          <ac:chgData name="Laskin, Alexander" userId="e7bd8a67-24a5-4f10-bbb7-b0eb8ae6b9e9" providerId="ADAL" clId="{29EA298D-A681-484D-B878-C95B4D67AD1B}" dt="2023-11-01T22:46:58.438" v="108" actId="20577"/>
          <ac:spMkLst>
            <pc:docMk/>
            <pc:sldMk cId="4024995074" sldId="305"/>
            <ac:spMk id="17" creationId="{FFACFBAA-F8B2-E9E5-4946-52E8F2BF5A52}"/>
          </ac:spMkLst>
        </pc:spChg>
        <pc:spChg chg="add mod">
          <ac:chgData name="Laskin, Alexander" userId="e7bd8a67-24a5-4f10-bbb7-b0eb8ae6b9e9" providerId="ADAL" clId="{29EA298D-A681-484D-B878-C95B4D67AD1B}" dt="2023-11-01T22:34:53.290" v="86" actId="1076"/>
          <ac:spMkLst>
            <pc:docMk/>
            <pc:sldMk cId="4024995074" sldId="305"/>
            <ac:spMk id="18" creationId="{80E68131-EA8A-2680-C18F-04FCA36FC0B0}"/>
          </ac:spMkLst>
        </pc:spChg>
        <pc:picChg chg="add mod ord">
          <ac:chgData name="Laskin, Alexander" userId="e7bd8a67-24a5-4f10-bbb7-b0eb8ae6b9e9" providerId="ADAL" clId="{29EA298D-A681-484D-B878-C95B4D67AD1B}" dt="2023-11-01T22:20:03.396" v="12" actId="14100"/>
          <ac:picMkLst>
            <pc:docMk/>
            <pc:sldMk cId="4024995074" sldId="305"/>
            <ac:picMk id="4" creationId="{1DA6A1D5-3720-E2B8-ACF7-6D1C9831BEED}"/>
          </ac:picMkLst>
        </pc:picChg>
        <pc:picChg chg="add mod modCrop">
          <ac:chgData name="Laskin, Alexander" userId="e7bd8a67-24a5-4f10-bbb7-b0eb8ae6b9e9" providerId="ADAL" clId="{29EA298D-A681-484D-B878-C95B4D67AD1B}" dt="2023-11-01T22:25:15.392" v="26" actId="1076"/>
          <ac:picMkLst>
            <pc:docMk/>
            <pc:sldMk cId="4024995074" sldId="305"/>
            <ac:picMk id="6" creationId="{2A170B57-B538-FB3F-2372-386119832C30}"/>
          </ac:picMkLst>
        </pc:picChg>
        <pc:picChg chg="mod">
          <ac:chgData name="Laskin, Alexander" userId="e7bd8a67-24a5-4f10-bbb7-b0eb8ae6b9e9" providerId="ADAL" clId="{29EA298D-A681-484D-B878-C95B4D67AD1B}" dt="2023-11-01T22:26:40.545" v="39" actId="1076"/>
          <ac:picMkLst>
            <pc:docMk/>
            <pc:sldMk cId="4024995074" sldId="305"/>
            <ac:picMk id="12" creationId="{61D1E820-8DA7-406B-94B0-116331A1AB1E}"/>
          </ac:picMkLst>
        </pc:picChg>
        <pc:picChg chg="mod">
          <ac:chgData name="Laskin, Alexander" userId="e7bd8a67-24a5-4f10-bbb7-b0eb8ae6b9e9" providerId="ADAL" clId="{29EA298D-A681-484D-B878-C95B4D67AD1B}" dt="2023-11-01T22:25:29.844" v="27" actId="1076"/>
          <ac:picMkLst>
            <pc:docMk/>
            <pc:sldMk cId="4024995074" sldId="305"/>
            <ac:picMk id="16" creationId="{DCF62D70-FF87-C791-BAA5-1514E85B74C2}"/>
          </ac:picMkLst>
        </pc:picChg>
        <pc:cxnChg chg="add mod">
          <ac:chgData name="Laskin, Alexander" userId="e7bd8a67-24a5-4f10-bbb7-b0eb8ae6b9e9" providerId="ADAL" clId="{29EA298D-A681-484D-B878-C95B4D67AD1B}" dt="2023-11-01T22:37:53.408" v="95" actId="692"/>
          <ac:cxnSpMkLst>
            <pc:docMk/>
            <pc:sldMk cId="4024995074" sldId="305"/>
            <ac:cxnSpMk id="10" creationId="{635B2170-DBEF-5F5F-D36D-AFF24897AA49}"/>
          </ac:cxnSpMkLst>
        </pc:cxnChg>
        <pc:cxnChg chg="mod">
          <ac:chgData name="Laskin, Alexander" userId="e7bd8a67-24a5-4f10-bbb7-b0eb8ae6b9e9" providerId="ADAL" clId="{29EA298D-A681-484D-B878-C95B4D67AD1B}" dt="2023-11-01T22:35:55.700" v="88" actId="692"/>
          <ac:cxnSpMkLst>
            <pc:docMk/>
            <pc:sldMk cId="4024995074" sldId="305"/>
            <ac:cxnSpMk id="19" creationId="{21EE92F0-6C82-979A-6902-8FC475C0C5E5}"/>
          </ac:cxnSpMkLst>
        </pc:cxnChg>
        <pc:cxnChg chg="mod">
          <ac:chgData name="Laskin, Alexander" userId="e7bd8a67-24a5-4f10-bbb7-b0eb8ae6b9e9" providerId="ADAL" clId="{29EA298D-A681-484D-B878-C95B4D67AD1B}" dt="2023-11-01T22:36:22.761" v="90" actId="692"/>
          <ac:cxnSpMkLst>
            <pc:docMk/>
            <pc:sldMk cId="4024995074" sldId="305"/>
            <ac:cxnSpMk id="21" creationId="{1E7A2E06-884D-0F7E-4953-6BCBB74FF7DD}"/>
          </ac:cxnSpMkLst>
        </pc:cxnChg>
      </pc:sldChg>
      <pc:sldChg chg="addSp delSp modSp mod">
        <pc:chgData name="Laskin, Alexander" userId="e7bd8a67-24a5-4f10-bbb7-b0eb8ae6b9e9" providerId="ADAL" clId="{29EA298D-A681-484D-B878-C95B4D67AD1B}" dt="2023-11-02T03:34:08.181" v="1406" actId="20577"/>
        <pc:sldMkLst>
          <pc:docMk/>
          <pc:sldMk cId="4096278884" sldId="306"/>
        </pc:sldMkLst>
        <pc:spChg chg="add del mod">
          <ac:chgData name="Laskin, Alexander" userId="e7bd8a67-24a5-4f10-bbb7-b0eb8ae6b9e9" providerId="ADAL" clId="{29EA298D-A681-484D-B878-C95B4D67AD1B}" dt="2023-11-02T00:12:24.360" v="140" actId="478"/>
          <ac:spMkLst>
            <pc:docMk/>
            <pc:sldMk cId="4096278884" sldId="306"/>
            <ac:spMk id="3" creationId="{4B1A30F4-C0AC-97C9-4792-4378774842CA}"/>
          </ac:spMkLst>
        </pc:spChg>
        <pc:spChg chg="mod">
          <ac:chgData name="Laskin, Alexander" userId="e7bd8a67-24a5-4f10-bbb7-b0eb8ae6b9e9" providerId="ADAL" clId="{29EA298D-A681-484D-B878-C95B4D67AD1B}" dt="2023-11-02T03:34:08.181" v="1406" actId="20577"/>
          <ac:spMkLst>
            <pc:docMk/>
            <pc:sldMk cId="4096278884" sldId="306"/>
            <ac:spMk id="4" creationId="{3271C4D6-5113-BBB5-3F08-CB057F0DBF50}"/>
          </ac:spMkLst>
        </pc:spChg>
        <pc:spChg chg="add del mod">
          <ac:chgData name="Laskin, Alexander" userId="e7bd8a67-24a5-4f10-bbb7-b0eb8ae6b9e9" providerId="ADAL" clId="{29EA298D-A681-484D-B878-C95B4D67AD1B}" dt="2023-11-02T00:22:13.283" v="206" actId="478"/>
          <ac:spMkLst>
            <pc:docMk/>
            <pc:sldMk cId="4096278884" sldId="306"/>
            <ac:spMk id="12" creationId="{41DC7D77-2568-43F6-2A20-240A27A5E180}"/>
          </ac:spMkLst>
        </pc:spChg>
        <pc:spChg chg="add del">
          <ac:chgData name="Laskin, Alexander" userId="e7bd8a67-24a5-4f10-bbb7-b0eb8ae6b9e9" providerId="ADAL" clId="{29EA298D-A681-484D-B878-C95B4D67AD1B}" dt="2023-11-02T00:14:48.847" v="181" actId="11529"/>
          <ac:spMkLst>
            <pc:docMk/>
            <pc:sldMk cId="4096278884" sldId="306"/>
            <ac:spMk id="14" creationId="{2A16F431-47EC-62C4-5B59-B49A260494B4}"/>
          </ac:spMkLst>
        </pc:spChg>
        <pc:spChg chg="add mod">
          <ac:chgData name="Laskin, Alexander" userId="e7bd8a67-24a5-4f10-bbb7-b0eb8ae6b9e9" providerId="ADAL" clId="{29EA298D-A681-484D-B878-C95B4D67AD1B}" dt="2023-11-02T00:15:00.274" v="182"/>
          <ac:spMkLst>
            <pc:docMk/>
            <pc:sldMk cId="4096278884" sldId="306"/>
            <ac:spMk id="15" creationId="{EE907A26-0E9A-B8D5-937E-C1978E582D29}"/>
          </ac:spMkLst>
        </pc:spChg>
        <pc:spChg chg="add mod">
          <ac:chgData name="Laskin, Alexander" userId="e7bd8a67-24a5-4f10-bbb7-b0eb8ae6b9e9" providerId="ADAL" clId="{29EA298D-A681-484D-B878-C95B4D67AD1B}" dt="2023-11-02T00:22:35.608" v="209" actId="14100"/>
          <ac:spMkLst>
            <pc:docMk/>
            <pc:sldMk cId="4096278884" sldId="306"/>
            <ac:spMk id="16" creationId="{4953A18E-9011-1ADA-D3AC-514E5DB808DE}"/>
          </ac:spMkLst>
        </pc:spChg>
        <pc:spChg chg="add mod">
          <ac:chgData name="Laskin, Alexander" userId="e7bd8a67-24a5-4f10-bbb7-b0eb8ae6b9e9" providerId="ADAL" clId="{29EA298D-A681-484D-B878-C95B4D67AD1B}" dt="2023-11-02T00:27:15.757" v="254" actId="1076"/>
          <ac:spMkLst>
            <pc:docMk/>
            <pc:sldMk cId="4096278884" sldId="306"/>
            <ac:spMk id="17" creationId="{05B71EC5-C4F6-9001-9AA1-3D41112A6CDA}"/>
          </ac:spMkLst>
        </pc:spChg>
        <pc:spChg chg="add mod">
          <ac:chgData name="Laskin, Alexander" userId="e7bd8a67-24a5-4f10-bbb7-b0eb8ae6b9e9" providerId="ADAL" clId="{29EA298D-A681-484D-B878-C95B4D67AD1B}" dt="2023-11-02T00:32:09.045" v="325" actId="20577"/>
          <ac:spMkLst>
            <pc:docMk/>
            <pc:sldMk cId="4096278884" sldId="306"/>
            <ac:spMk id="18" creationId="{6279A9F6-37F1-AB53-3B1A-EF6BF8D0BA0F}"/>
          </ac:spMkLst>
        </pc:spChg>
        <pc:spChg chg="add mod">
          <ac:chgData name="Laskin, Alexander" userId="e7bd8a67-24a5-4f10-bbb7-b0eb8ae6b9e9" providerId="ADAL" clId="{29EA298D-A681-484D-B878-C95B4D67AD1B}" dt="2023-11-02T00:29:09.599" v="266" actId="13822"/>
          <ac:spMkLst>
            <pc:docMk/>
            <pc:sldMk cId="4096278884" sldId="306"/>
            <ac:spMk id="19" creationId="{106C5522-D429-720F-A899-2277354ED672}"/>
          </ac:spMkLst>
        </pc:spChg>
        <pc:spChg chg="add del mod">
          <ac:chgData name="Laskin, Alexander" userId="e7bd8a67-24a5-4f10-bbb7-b0eb8ae6b9e9" providerId="ADAL" clId="{29EA298D-A681-484D-B878-C95B4D67AD1B}" dt="2023-11-02T00:29:21.399" v="270"/>
          <ac:spMkLst>
            <pc:docMk/>
            <pc:sldMk cId="4096278884" sldId="306"/>
            <ac:spMk id="22" creationId="{2718ADB2-9EA1-8CD0-1923-4A3BED77D243}"/>
          </ac:spMkLst>
        </pc:spChg>
        <pc:spChg chg="add del mod">
          <ac:chgData name="Laskin, Alexander" userId="e7bd8a67-24a5-4f10-bbb7-b0eb8ae6b9e9" providerId="ADAL" clId="{29EA298D-A681-484D-B878-C95B4D67AD1B}" dt="2023-11-02T00:29:21.399" v="270"/>
          <ac:spMkLst>
            <pc:docMk/>
            <pc:sldMk cId="4096278884" sldId="306"/>
            <ac:spMk id="23" creationId="{3D8DE2A8-A1DC-0606-01FA-7DC43FAAEC33}"/>
          </ac:spMkLst>
        </pc:spChg>
        <pc:spChg chg="add mod">
          <ac:chgData name="Laskin, Alexander" userId="e7bd8a67-24a5-4f10-bbb7-b0eb8ae6b9e9" providerId="ADAL" clId="{29EA298D-A681-484D-B878-C95B4D67AD1B}" dt="2023-11-02T03:22:35.165" v="1237" actId="1076"/>
          <ac:spMkLst>
            <pc:docMk/>
            <pc:sldMk cId="4096278884" sldId="306"/>
            <ac:spMk id="28" creationId="{C7D18B8A-5C4F-9624-8275-36D070342C5F}"/>
          </ac:spMkLst>
        </pc:spChg>
        <pc:grpChg chg="add del mod">
          <ac:chgData name="Laskin, Alexander" userId="e7bd8a67-24a5-4f10-bbb7-b0eb8ae6b9e9" providerId="ADAL" clId="{29EA298D-A681-484D-B878-C95B4D67AD1B}" dt="2023-11-02T00:10:57.233" v="129" actId="165"/>
          <ac:grpSpMkLst>
            <pc:docMk/>
            <pc:sldMk cId="4096278884" sldId="306"/>
            <ac:grpSpMk id="7" creationId="{87EC9217-7DE6-3F56-68DB-4ECC77B97495}"/>
          </ac:grpSpMkLst>
        </pc:grpChg>
        <pc:picChg chg="del">
          <ac:chgData name="Laskin, Alexander" userId="e7bd8a67-24a5-4f10-bbb7-b0eb8ae6b9e9" providerId="ADAL" clId="{29EA298D-A681-484D-B878-C95B4D67AD1B}" dt="2023-11-02T00:11:45.012" v="135" actId="478"/>
          <ac:picMkLst>
            <pc:docMk/>
            <pc:sldMk cId="4096278884" sldId="306"/>
            <ac:picMk id="2" creationId="{EA7B4CC9-D30E-F05B-A248-C1783518FDF7}"/>
          </ac:picMkLst>
        </pc:picChg>
        <pc:picChg chg="add mod">
          <ac:chgData name="Laskin, Alexander" userId="e7bd8a67-24a5-4f10-bbb7-b0eb8ae6b9e9" providerId="ADAL" clId="{29EA298D-A681-484D-B878-C95B4D67AD1B}" dt="2023-11-02T00:16:44.949" v="193" actId="14100"/>
          <ac:picMkLst>
            <pc:docMk/>
            <pc:sldMk cId="4096278884" sldId="306"/>
            <ac:picMk id="6" creationId="{AC3BC53F-69B9-DADE-9BFC-9B05A1C0737A}"/>
          </ac:picMkLst>
        </pc:picChg>
        <pc:picChg chg="del">
          <ac:chgData name="Laskin, Alexander" userId="e7bd8a67-24a5-4f10-bbb7-b0eb8ae6b9e9" providerId="ADAL" clId="{29EA298D-A681-484D-B878-C95B4D67AD1B}" dt="2023-11-01T22:48:53.256" v="111" actId="21"/>
          <ac:picMkLst>
            <pc:docMk/>
            <pc:sldMk cId="4096278884" sldId="306"/>
            <ac:picMk id="6" creationId="{CDC221B6-B1DC-56F6-1BD7-CF8F8E3D5A5D}"/>
          </ac:picMkLst>
        </pc:picChg>
        <pc:picChg chg="mod topLvl">
          <ac:chgData name="Laskin, Alexander" userId="e7bd8a67-24a5-4f10-bbb7-b0eb8ae6b9e9" providerId="ADAL" clId="{29EA298D-A681-484D-B878-C95B4D67AD1B}" dt="2023-11-02T00:22:22.330" v="207" actId="1076"/>
          <ac:picMkLst>
            <pc:docMk/>
            <pc:sldMk cId="4096278884" sldId="306"/>
            <ac:picMk id="9" creationId="{E54A82D3-09D0-4F10-B640-5E3CB82BBB28}"/>
          </ac:picMkLst>
        </pc:picChg>
        <pc:picChg chg="mod topLvl">
          <ac:chgData name="Laskin, Alexander" userId="e7bd8a67-24a5-4f10-bbb7-b0eb8ae6b9e9" providerId="ADAL" clId="{29EA298D-A681-484D-B878-C95B4D67AD1B}" dt="2023-11-02T00:22:22.330" v="207" actId="1076"/>
          <ac:picMkLst>
            <pc:docMk/>
            <pc:sldMk cId="4096278884" sldId="306"/>
            <ac:picMk id="10" creationId="{BD7F23B4-57AC-AE0C-FC01-B6DB1913F0F2}"/>
          </ac:picMkLst>
        </pc:picChg>
        <pc:picChg chg="mod topLvl">
          <ac:chgData name="Laskin, Alexander" userId="e7bd8a67-24a5-4f10-bbb7-b0eb8ae6b9e9" providerId="ADAL" clId="{29EA298D-A681-484D-B878-C95B4D67AD1B}" dt="2023-11-02T00:16:52.486" v="194" actId="1076"/>
          <ac:picMkLst>
            <pc:docMk/>
            <pc:sldMk cId="4096278884" sldId="306"/>
            <ac:picMk id="11" creationId="{ECD1A8E9-A95E-CF80-64B3-23D7134389AE}"/>
          </ac:picMkLst>
        </pc:picChg>
        <pc:picChg chg="add mod ord">
          <ac:chgData name="Laskin, Alexander" userId="e7bd8a67-24a5-4f10-bbb7-b0eb8ae6b9e9" providerId="ADAL" clId="{29EA298D-A681-484D-B878-C95B4D67AD1B}" dt="2023-11-02T00:23:54.582" v="214" actId="1076"/>
          <ac:picMkLst>
            <pc:docMk/>
            <pc:sldMk cId="4096278884" sldId="306"/>
            <ac:picMk id="13" creationId="{CDBB5421-9790-013A-AAF8-16F28514D358}"/>
          </ac:picMkLst>
        </pc:picChg>
        <pc:cxnChg chg="add del mod">
          <ac:chgData name="Laskin, Alexander" userId="e7bd8a67-24a5-4f10-bbb7-b0eb8ae6b9e9" providerId="ADAL" clId="{29EA298D-A681-484D-B878-C95B4D67AD1B}" dt="2023-11-02T00:29:44.429" v="274" actId="14100"/>
          <ac:cxnSpMkLst>
            <pc:docMk/>
            <pc:sldMk cId="4096278884" sldId="306"/>
            <ac:cxnSpMk id="21" creationId="{CC5A03AF-69D3-D071-7711-59A153BBBF3D}"/>
          </ac:cxnSpMkLst>
        </pc:cxnChg>
        <pc:cxnChg chg="add mod">
          <ac:chgData name="Laskin, Alexander" userId="e7bd8a67-24a5-4f10-bbb7-b0eb8ae6b9e9" providerId="ADAL" clId="{29EA298D-A681-484D-B878-C95B4D67AD1B}" dt="2023-11-02T00:29:35.535" v="273" actId="14100"/>
          <ac:cxnSpMkLst>
            <pc:docMk/>
            <pc:sldMk cId="4096278884" sldId="306"/>
            <ac:cxnSpMk id="24" creationId="{F0CE8064-8974-B00E-141B-6F5AC11552E9}"/>
          </ac:cxnSpMkLst>
        </pc:cxnChg>
      </pc:sldChg>
      <pc:sldChg chg="addSp delSp modSp mod">
        <pc:chgData name="Laskin, Alexander" userId="e7bd8a67-24a5-4f10-bbb7-b0eb8ae6b9e9" providerId="ADAL" clId="{29EA298D-A681-484D-B878-C95B4D67AD1B}" dt="2023-11-02T03:35:35.004" v="1450" actId="14100"/>
        <pc:sldMkLst>
          <pc:docMk/>
          <pc:sldMk cId="758329883" sldId="307"/>
        </pc:sldMkLst>
        <pc:spChg chg="del">
          <ac:chgData name="Laskin, Alexander" userId="e7bd8a67-24a5-4f10-bbb7-b0eb8ae6b9e9" providerId="ADAL" clId="{29EA298D-A681-484D-B878-C95B4D67AD1B}" dt="2023-11-02T01:01:33.299" v="746" actId="478"/>
          <ac:spMkLst>
            <pc:docMk/>
            <pc:sldMk cId="758329883" sldId="307"/>
            <ac:spMk id="4" creationId="{3271C4D6-5113-BBB5-3F08-CB057F0DBF50}"/>
          </ac:spMkLst>
        </pc:spChg>
        <pc:spChg chg="add del mod">
          <ac:chgData name="Laskin, Alexander" userId="e7bd8a67-24a5-4f10-bbb7-b0eb8ae6b9e9" providerId="ADAL" clId="{29EA298D-A681-484D-B878-C95B4D67AD1B}" dt="2023-11-02T01:01:41.355" v="747" actId="478"/>
          <ac:spMkLst>
            <pc:docMk/>
            <pc:sldMk cId="758329883" sldId="307"/>
            <ac:spMk id="7" creationId="{3CFBCB5C-BBB2-C6FB-A6AA-708F637A368E}"/>
          </ac:spMkLst>
        </pc:spChg>
        <pc:spChg chg="add mod">
          <ac:chgData name="Laskin, Alexander" userId="e7bd8a67-24a5-4f10-bbb7-b0eb8ae6b9e9" providerId="ADAL" clId="{29EA298D-A681-484D-B878-C95B4D67AD1B}" dt="2023-11-02T01:02:29.592" v="776" actId="20577"/>
          <ac:spMkLst>
            <pc:docMk/>
            <pc:sldMk cId="758329883" sldId="307"/>
            <ac:spMk id="9" creationId="{9F4EF1C9-8AD6-B1FB-1BF9-0375AA806C53}"/>
          </ac:spMkLst>
        </pc:spChg>
        <pc:spChg chg="add mod">
          <ac:chgData name="Laskin, Alexander" userId="e7bd8a67-24a5-4f10-bbb7-b0eb8ae6b9e9" providerId="ADAL" clId="{29EA298D-A681-484D-B878-C95B4D67AD1B}" dt="2023-11-02T03:35:35.004" v="1450" actId="14100"/>
          <ac:spMkLst>
            <pc:docMk/>
            <pc:sldMk cId="758329883" sldId="307"/>
            <ac:spMk id="13" creationId="{54EF479E-A5EF-AA76-F2CB-4CFCF3A6520B}"/>
          </ac:spMkLst>
        </pc:spChg>
        <pc:spChg chg="add del mod">
          <ac:chgData name="Laskin, Alexander" userId="e7bd8a67-24a5-4f10-bbb7-b0eb8ae6b9e9" providerId="ADAL" clId="{29EA298D-A681-484D-B878-C95B4D67AD1B}" dt="2023-11-02T01:13:40.045" v="806" actId="478"/>
          <ac:spMkLst>
            <pc:docMk/>
            <pc:sldMk cId="758329883" sldId="307"/>
            <ac:spMk id="14" creationId="{C1C9E918-C891-97B6-BF0B-8FB182E3B017}"/>
          </ac:spMkLst>
        </pc:spChg>
        <pc:spChg chg="add mod">
          <ac:chgData name="Laskin, Alexander" userId="e7bd8a67-24a5-4f10-bbb7-b0eb8ae6b9e9" providerId="ADAL" clId="{29EA298D-A681-484D-B878-C95B4D67AD1B}" dt="2023-11-02T01:14:18.189" v="835" actId="1036"/>
          <ac:spMkLst>
            <pc:docMk/>
            <pc:sldMk cId="758329883" sldId="307"/>
            <ac:spMk id="15" creationId="{B290D3BC-C8A6-1A9F-449F-29EE0B423346}"/>
          </ac:spMkLst>
        </pc:spChg>
        <pc:picChg chg="add del mod">
          <ac:chgData name="Laskin, Alexander" userId="e7bd8a67-24a5-4f10-bbb7-b0eb8ae6b9e9" providerId="ADAL" clId="{29EA298D-A681-484D-B878-C95B4D67AD1B}" dt="2023-11-02T01:02:21.621" v="775" actId="478"/>
          <ac:picMkLst>
            <pc:docMk/>
            <pc:sldMk cId="758329883" sldId="307"/>
            <ac:picMk id="3" creationId="{D1201084-19C8-12F9-7B00-02ACF87AAE38}"/>
          </ac:picMkLst>
        </pc:picChg>
        <pc:picChg chg="add mod">
          <ac:chgData name="Laskin, Alexander" userId="e7bd8a67-24a5-4f10-bbb7-b0eb8ae6b9e9" providerId="ADAL" clId="{29EA298D-A681-484D-B878-C95B4D67AD1B}" dt="2023-11-02T01:14:18.189" v="835" actId="1036"/>
          <ac:picMkLst>
            <pc:docMk/>
            <pc:sldMk cId="758329883" sldId="307"/>
            <ac:picMk id="10" creationId="{F33A7DAA-9B38-B552-DA26-45FD4114AA55}"/>
          </ac:picMkLst>
        </pc:picChg>
        <pc:picChg chg="add mod">
          <ac:chgData name="Laskin, Alexander" userId="e7bd8a67-24a5-4f10-bbb7-b0eb8ae6b9e9" providerId="ADAL" clId="{29EA298D-A681-484D-B878-C95B4D67AD1B}" dt="2023-11-02T01:14:34.759" v="838" actId="1076"/>
          <ac:picMkLst>
            <pc:docMk/>
            <pc:sldMk cId="758329883" sldId="307"/>
            <ac:picMk id="11" creationId="{864CE353-C11C-42EA-4E29-AF7042A645B7}"/>
          </ac:picMkLst>
        </pc:picChg>
      </pc:sldChg>
      <pc:sldChg chg="addSp delSp modSp mod">
        <pc:chgData name="Laskin, Alexander" userId="e7bd8a67-24a5-4f10-bbb7-b0eb8ae6b9e9" providerId="ADAL" clId="{29EA298D-A681-484D-B878-C95B4D67AD1B}" dt="2023-11-02T03:34:24.978" v="1417" actId="20577"/>
        <pc:sldMkLst>
          <pc:docMk/>
          <pc:sldMk cId="434010386" sldId="308"/>
        </pc:sldMkLst>
        <pc:spChg chg="add del mod">
          <ac:chgData name="Laskin, Alexander" userId="e7bd8a67-24a5-4f10-bbb7-b0eb8ae6b9e9" providerId="ADAL" clId="{29EA298D-A681-484D-B878-C95B4D67AD1B}" dt="2023-11-02T03:34:24.978" v="1417" actId="20577"/>
          <ac:spMkLst>
            <pc:docMk/>
            <pc:sldMk cId="434010386" sldId="308"/>
            <ac:spMk id="4" creationId="{3271C4D6-5113-BBB5-3F08-CB057F0DBF50}"/>
          </ac:spMkLst>
        </pc:spChg>
        <pc:spChg chg="add del mod">
          <ac:chgData name="Laskin, Alexander" userId="e7bd8a67-24a5-4f10-bbb7-b0eb8ae6b9e9" providerId="ADAL" clId="{29EA298D-A681-484D-B878-C95B4D67AD1B}" dt="2023-11-02T00:31:06.997" v="314" actId="478"/>
          <ac:spMkLst>
            <pc:docMk/>
            <pc:sldMk cId="434010386" sldId="308"/>
            <ac:spMk id="9" creationId="{B2912F4E-3030-A3F0-653D-BE377C45C91A}"/>
          </ac:spMkLst>
        </pc:spChg>
        <pc:spChg chg="add del mod">
          <ac:chgData name="Laskin, Alexander" userId="e7bd8a67-24a5-4f10-bbb7-b0eb8ae6b9e9" providerId="ADAL" clId="{29EA298D-A681-484D-B878-C95B4D67AD1B}" dt="2023-11-02T00:30:33.510" v="276" actId="478"/>
          <ac:spMkLst>
            <pc:docMk/>
            <pc:sldMk cId="434010386" sldId="308"/>
            <ac:spMk id="11" creationId="{6031A712-0431-D1F7-963C-F6D59B63CDD2}"/>
          </ac:spMkLst>
        </pc:spChg>
        <pc:spChg chg="add mod">
          <ac:chgData name="Laskin, Alexander" userId="e7bd8a67-24a5-4f10-bbb7-b0eb8ae6b9e9" providerId="ADAL" clId="{29EA298D-A681-484D-B878-C95B4D67AD1B}" dt="2023-11-02T00:39:44.392" v="457" actId="1076"/>
          <ac:spMkLst>
            <pc:docMk/>
            <pc:sldMk cId="434010386" sldId="308"/>
            <ac:spMk id="12" creationId="{AEEB6E99-09D2-965F-1373-E749980A161E}"/>
          </ac:spMkLst>
        </pc:spChg>
        <pc:spChg chg="add mod">
          <ac:chgData name="Laskin, Alexander" userId="e7bd8a67-24a5-4f10-bbb7-b0eb8ae6b9e9" providerId="ADAL" clId="{29EA298D-A681-484D-B878-C95B4D67AD1B}" dt="2023-11-02T00:44:20.823" v="520" actId="14100"/>
          <ac:spMkLst>
            <pc:docMk/>
            <pc:sldMk cId="434010386" sldId="308"/>
            <ac:spMk id="14" creationId="{5F8273E6-76E3-1666-C1C2-752B62A264FA}"/>
          </ac:spMkLst>
        </pc:spChg>
        <pc:spChg chg="add mod">
          <ac:chgData name="Laskin, Alexander" userId="e7bd8a67-24a5-4f10-bbb7-b0eb8ae6b9e9" providerId="ADAL" clId="{29EA298D-A681-484D-B878-C95B4D67AD1B}" dt="2023-11-02T00:42:36.080" v="481" actId="14100"/>
          <ac:spMkLst>
            <pc:docMk/>
            <pc:sldMk cId="434010386" sldId="308"/>
            <ac:spMk id="15" creationId="{629F5434-BD60-51E9-24FE-4B6B3BE1B425}"/>
          </ac:spMkLst>
        </pc:spChg>
        <pc:spChg chg="add mod">
          <ac:chgData name="Laskin, Alexander" userId="e7bd8a67-24a5-4f10-bbb7-b0eb8ae6b9e9" providerId="ADAL" clId="{29EA298D-A681-484D-B878-C95B4D67AD1B}" dt="2023-11-02T00:43:11.503" v="498" actId="1037"/>
          <ac:spMkLst>
            <pc:docMk/>
            <pc:sldMk cId="434010386" sldId="308"/>
            <ac:spMk id="16" creationId="{55E59506-8828-9883-D40C-2A037E5D8B7D}"/>
          </ac:spMkLst>
        </pc:spChg>
        <pc:spChg chg="add mod">
          <ac:chgData name="Laskin, Alexander" userId="e7bd8a67-24a5-4f10-bbb7-b0eb8ae6b9e9" providerId="ADAL" clId="{29EA298D-A681-484D-B878-C95B4D67AD1B}" dt="2023-11-02T00:44:07.968" v="519" actId="207"/>
          <ac:spMkLst>
            <pc:docMk/>
            <pc:sldMk cId="434010386" sldId="308"/>
            <ac:spMk id="17" creationId="{AC3E6EB4-613F-BA42-45BA-644AE1F9EBFB}"/>
          </ac:spMkLst>
        </pc:spChg>
        <pc:grpChg chg="add del mod">
          <ac:chgData name="Laskin, Alexander" userId="e7bd8a67-24a5-4f10-bbb7-b0eb8ae6b9e9" providerId="ADAL" clId="{29EA298D-A681-484D-B878-C95B4D67AD1B}" dt="2023-11-02T00:31:31.591" v="317" actId="165"/>
          <ac:grpSpMkLst>
            <pc:docMk/>
            <pc:sldMk cId="434010386" sldId="308"/>
            <ac:grpSpMk id="3" creationId="{B723283C-A38A-4254-A6E3-C33E6ADFF003}"/>
          </ac:grpSpMkLst>
        </pc:grpChg>
        <pc:picChg chg="mod topLvl">
          <ac:chgData name="Laskin, Alexander" userId="e7bd8a67-24a5-4f10-bbb7-b0eb8ae6b9e9" providerId="ADAL" clId="{29EA298D-A681-484D-B878-C95B4D67AD1B}" dt="2023-11-02T00:39:18.715" v="453" actId="14100"/>
          <ac:picMkLst>
            <pc:docMk/>
            <pc:sldMk cId="434010386" sldId="308"/>
            <ac:picMk id="6" creationId="{3A72A5F6-28CF-4DE7-6CF3-47B81E34CF85}"/>
          </ac:picMkLst>
        </pc:picChg>
        <pc:picChg chg="mod topLvl">
          <ac:chgData name="Laskin, Alexander" userId="e7bd8a67-24a5-4f10-bbb7-b0eb8ae6b9e9" providerId="ADAL" clId="{29EA298D-A681-484D-B878-C95B4D67AD1B}" dt="2023-11-02T00:39:18.715" v="453" actId="14100"/>
          <ac:picMkLst>
            <pc:docMk/>
            <pc:sldMk cId="434010386" sldId="308"/>
            <ac:picMk id="7" creationId="{6BCE9319-C051-8FD9-EF2F-C384D9C3E6D9}"/>
          </ac:picMkLst>
        </pc:picChg>
        <pc:picChg chg="add mod">
          <ac:chgData name="Laskin, Alexander" userId="e7bd8a67-24a5-4f10-bbb7-b0eb8ae6b9e9" providerId="ADAL" clId="{29EA298D-A681-484D-B878-C95B4D67AD1B}" dt="2023-11-02T00:43:50.205" v="517" actId="14100"/>
          <ac:picMkLst>
            <pc:docMk/>
            <pc:sldMk cId="434010386" sldId="308"/>
            <ac:picMk id="13" creationId="{4E9ADC79-BB5C-5D76-B9BD-9099FBC0238F}"/>
          </ac:picMkLst>
        </pc:picChg>
      </pc:sldChg>
      <pc:sldChg chg="addSp delSp modSp mod modAnim">
        <pc:chgData name="Laskin, Alexander" userId="e7bd8a67-24a5-4f10-bbb7-b0eb8ae6b9e9" providerId="ADAL" clId="{29EA298D-A681-484D-B878-C95B4D67AD1B}" dt="2023-11-02T01:16:49.170" v="841"/>
        <pc:sldMkLst>
          <pc:docMk/>
          <pc:sldMk cId="1750083467" sldId="309"/>
        </pc:sldMkLst>
        <pc:spChg chg="mod">
          <ac:chgData name="Laskin, Alexander" userId="e7bd8a67-24a5-4f10-bbb7-b0eb8ae6b9e9" providerId="ADAL" clId="{29EA298D-A681-484D-B878-C95B4D67AD1B}" dt="2023-11-02T01:01:20.606" v="745" actId="20577"/>
          <ac:spMkLst>
            <pc:docMk/>
            <pc:sldMk cId="1750083467" sldId="309"/>
            <ac:spMk id="4" creationId="{3271C4D6-5113-BBB5-3F08-CB057F0DBF50}"/>
          </ac:spMkLst>
        </pc:spChg>
        <pc:spChg chg="mod">
          <ac:chgData name="Laskin, Alexander" userId="e7bd8a67-24a5-4f10-bbb7-b0eb8ae6b9e9" providerId="ADAL" clId="{29EA298D-A681-484D-B878-C95B4D67AD1B}" dt="2023-11-02T00:08:54.180" v="124"/>
          <ac:spMkLst>
            <pc:docMk/>
            <pc:sldMk cId="1750083467" sldId="309"/>
            <ac:spMk id="7" creationId="{25BC39C6-3F75-2142-4193-5F31F9692E74}"/>
          </ac:spMkLst>
        </pc:spChg>
        <pc:spChg chg="mod">
          <ac:chgData name="Laskin, Alexander" userId="e7bd8a67-24a5-4f10-bbb7-b0eb8ae6b9e9" providerId="ADAL" clId="{29EA298D-A681-484D-B878-C95B4D67AD1B}" dt="2023-11-02T00:08:54.180" v="124"/>
          <ac:spMkLst>
            <pc:docMk/>
            <pc:sldMk cId="1750083467" sldId="309"/>
            <ac:spMk id="9" creationId="{1AA56CE2-4972-63FB-8668-DB78B1ED07A6}"/>
          </ac:spMkLst>
        </pc:spChg>
        <pc:spChg chg="add del mod">
          <ac:chgData name="Laskin, Alexander" userId="e7bd8a67-24a5-4f10-bbb7-b0eb8ae6b9e9" providerId="ADAL" clId="{29EA298D-A681-484D-B878-C95B4D67AD1B}" dt="2023-11-02T00:45:33.334" v="522" actId="478"/>
          <ac:spMkLst>
            <pc:docMk/>
            <pc:sldMk cId="1750083467" sldId="309"/>
            <ac:spMk id="10" creationId="{30A961D1-909C-8F6E-D5C9-9E076B6E35E7}"/>
          </ac:spMkLst>
        </pc:spChg>
        <pc:spChg chg="add del mod">
          <ac:chgData name="Laskin, Alexander" userId="e7bd8a67-24a5-4f10-bbb7-b0eb8ae6b9e9" providerId="ADAL" clId="{29EA298D-A681-484D-B878-C95B4D67AD1B}" dt="2023-11-02T00:45:33.334" v="522" actId="478"/>
          <ac:spMkLst>
            <pc:docMk/>
            <pc:sldMk cId="1750083467" sldId="309"/>
            <ac:spMk id="11" creationId="{4A21A707-C70D-70F3-450C-7F694BC52275}"/>
          </ac:spMkLst>
        </pc:spChg>
        <pc:spChg chg="add del mod">
          <ac:chgData name="Laskin, Alexander" userId="e7bd8a67-24a5-4f10-bbb7-b0eb8ae6b9e9" providerId="ADAL" clId="{29EA298D-A681-484D-B878-C95B4D67AD1B}" dt="2023-11-02T00:53:36.947" v="603" actId="478"/>
          <ac:spMkLst>
            <pc:docMk/>
            <pc:sldMk cId="1750083467" sldId="309"/>
            <ac:spMk id="14" creationId="{A62FED32-00DC-F88D-6094-FBF8C914C166}"/>
          </ac:spMkLst>
        </pc:spChg>
        <pc:spChg chg="mod">
          <ac:chgData name="Laskin, Alexander" userId="e7bd8a67-24a5-4f10-bbb7-b0eb8ae6b9e9" providerId="ADAL" clId="{29EA298D-A681-484D-B878-C95B4D67AD1B}" dt="2023-11-02T00:48:10.041" v="579"/>
          <ac:spMkLst>
            <pc:docMk/>
            <pc:sldMk cId="1750083467" sldId="309"/>
            <ac:spMk id="19" creationId="{5598008D-4107-5623-3BDA-AB6E319272CF}"/>
          </ac:spMkLst>
        </pc:spChg>
        <pc:spChg chg="mod">
          <ac:chgData name="Laskin, Alexander" userId="e7bd8a67-24a5-4f10-bbb7-b0eb8ae6b9e9" providerId="ADAL" clId="{29EA298D-A681-484D-B878-C95B4D67AD1B}" dt="2023-11-02T00:48:10.041" v="579"/>
          <ac:spMkLst>
            <pc:docMk/>
            <pc:sldMk cId="1750083467" sldId="309"/>
            <ac:spMk id="21" creationId="{7C3FF929-3BFF-12A3-6FBC-BBBB3D3679F2}"/>
          </ac:spMkLst>
        </pc:spChg>
        <pc:spChg chg="mod">
          <ac:chgData name="Laskin, Alexander" userId="e7bd8a67-24a5-4f10-bbb7-b0eb8ae6b9e9" providerId="ADAL" clId="{29EA298D-A681-484D-B878-C95B4D67AD1B}" dt="2023-11-02T00:48:10.041" v="579"/>
          <ac:spMkLst>
            <pc:docMk/>
            <pc:sldMk cId="1750083467" sldId="309"/>
            <ac:spMk id="22" creationId="{1ABF3E0B-0793-451F-9DFE-D88C93DDF71B}"/>
          </ac:spMkLst>
        </pc:spChg>
        <pc:spChg chg="mod">
          <ac:chgData name="Laskin, Alexander" userId="e7bd8a67-24a5-4f10-bbb7-b0eb8ae6b9e9" providerId="ADAL" clId="{29EA298D-A681-484D-B878-C95B4D67AD1B}" dt="2023-11-02T00:48:10.041" v="579"/>
          <ac:spMkLst>
            <pc:docMk/>
            <pc:sldMk cId="1750083467" sldId="309"/>
            <ac:spMk id="23" creationId="{F6F5F920-7FE0-98D1-2E19-A40788FA48C5}"/>
          </ac:spMkLst>
        </pc:spChg>
        <pc:spChg chg="add del mod">
          <ac:chgData name="Laskin, Alexander" userId="e7bd8a67-24a5-4f10-bbb7-b0eb8ae6b9e9" providerId="ADAL" clId="{29EA298D-A681-484D-B878-C95B4D67AD1B}" dt="2023-11-02T00:58:39.739" v="673" actId="478"/>
          <ac:spMkLst>
            <pc:docMk/>
            <pc:sldMk cId="1750083467" sldId="309"/>
            <ac:spMk id="27" creationId="{0E8075DE-EF97-8155-B134-F1F291D41579}"/>
          </ac:spMkLst>
        </pc:spChg>
        <pc:spChg chg="mod">
          <ac:chgData name="Laskin, Alexander" userId="e7bd8a67-24a5-4f10-bbb7-b0eb8ae6b9e9" providerId="ADAL" clId="{29EA298D-A681-484D-B878-C95B4D67AD1B}" dt="2023-11-02T00:48:10.041" v="579"/>
          <ac:spMkLst>
            <pc:docMk/>
            <pc:sldMk cId="1750083467" sldId="309"/>
            <ac:spMk id="29" creationId="{A00B176D-B0F6-EF8C-F51E-C83F271A6BB1}"/>
          </ac:spMkLst>
        </pc:spChg>
        <pc:spChg chg="mod">
          <ac:chgData name="Laskin, Alexander" userId="e7bd8a67-24a5-4f10-bbb7-b0eb8ae6b9e9" providerId="ADAL" clId="{29EA298D-A681-484D-B878-C95B4D67AD1B}" dt="2023-11-02T00:48:10.041" v="579"/>
          <ac:spMkLst>
            <pc:docMk/>
            <pc:sldMk cId="1750083467" sldId="309"/>
            <ac:spMk id="31" creationId="{A248D1B7-EBD5-E8A4-9791-5D2848C9AE96}"/>
          </ac:spMkLst>
        </pc:spChg>
        <pc:spChg chg="mod">
          <ac:chgData name="Laskin, Alexander" userId="e7bd8a67-24a5-4f10-bbb7-b0eb8ae6b9e9" providerId="ADAL" clId="{29EA298D-A681-484D-B878-C95B4D67AD1B}" dt="2023-11-02T00:48:10.041" v="579"/>
          <ac:spMkLst>
            <pc:docMk/>
            <pc:sldMk cId="1750083467" sldId="309"/>
            <ac:spMk id="33" creationId="{9F7BA691-B61D-6F52-34CF-E89390C84CF9}"/>
          </ac:spMkLst>
        </pc:spChg>
        <pc:spChg chg="add del mod">
          <ac:chgData name="Laskin, Alexander" userId="e7bd8a67-24a5-4f10-bbb7-b0eb8ae6b9e9" providerId="ADAL" clId="{29EA298D-A681-484D-B878-C95B4D67AD1B}" dt="2023-11-02T00:53:09.919" v="601" actId="478"/>
          <ac:spMkLst>
            <pc:docMk/>
            <pc:sldMk cId="1750083467" sldId="309"/>
            <ac:spMk id="36" creationId="{3A702818-4DD6-051C-1004-399D8B4C053C}"/>
          </ac:spMkLst>
        </pc:spChg>
        <pc:spChg chg="add del mod">
          <ac:chgData name="Laskin, Alexander" userId="e7bd8a67-24a5-4f10-bbb7-b0eb8ae6b9e9" providerId="ADAL" clId="{29EA298D-A681-484D-B878-C95B4D67AD1B}" dt="2023-11-02T00:53:09.919" v="601" actId="478"/>
          <ac:spMkLst>
            <pc:docMk/>
            <pc:sldMk cId="1750083467" sldId="309"/>
            <ac:spMk id="37" creationId="{7B19D700-20DF-E41D-14AC-75A2CB6E1A87}"/>
          </ac:spMkLst>
        </pc:spChg>
        <pc:spChg chg="add del mod">
          <ac:chgData name="Laskin, Alexander" userId="e7bd8a67-24a5-4f10-bbb7-b0eb8ae6b9e9" providerId="ADAL" clId="{29EA298D-A681-484D-B878-C95B4D67AD1B}" dt="2023-11-02T00:53:09.919" v="601" actId="478"/>
          <ac:spMkLst>
            <pc:docMk/>
            <pc:sldMk cId="1750083467" sldId="309"/>
            <ac:spMk id="38" creationId="{821D9381-2A43-415E-F325-A118323B6A43}"/>
          </ac:spMkLst>
        </pc:spChg>
        <pc:spChg chg="add del mod">
          <ac:chgData name="Laskin, Alexander" userId="e7bd8a67-24a5-4f10-bbb7-b0eb8ae6b9e9" providerId="ADAL" clId="{29EA298D-A681-484D-B878-C95B4D67AD1B}" dt="2023-11-02T00:53:09.919" v="601" actId="478"/>
          <ac:spMkLst>
            <pc:docMk/>
            <pc:sldMk cId="1750083467" sldId="309"/>
            <ac:spMk id="39" creationId="{4E1BE477-A4A0-E297-F151-21A3AC98AC55}"/>
          </ac:spMkLst>
        </pc:spChg>
        <pc:spChg chg="add del mod">
          <ac:chgData name="Laskin, Alexander" userId="e7bd8a67-24a5-4f10-bbb7-b0eb8ae6b9e9" providerId="ADAL" clId="{29EA298D-A681-484D-B878-C95B4D67AD1B}" dt="2023-11-02T01:00:19.619" v="731" actId="478"/>
          <ac:spMkLst>
            <pc:docMk/>
            <pc:sldMk cId="1750083467" sldId="309"/>
            <ac:spMk id="41" creationId="{463DD98C-7832-F4B7-38A3-43296EF0031F}"/>
          </ac:spMkLst>
        </pc:spChg>
        <pc:spChg chg="add mod">
          <ac:chgData name="Laskin, Alexander" userId="e7bd8a67-24a5-4f10-bbb7-b0eb8ae6b9e9" providerId="ADAL" clId="{29EA298D-A681-484D-B878-C95B4D67AD1B}" dt="2023-11-02T01:09:41.753" v="778" actId="1076"/>
          <ac:spMkLst>
            <pc:docMk/>
            <pc:sldMk cId="1750083467" sldId="309"/>
            <ac:spMk id="42" creationId="{B1EB4F34-0DFA-049B-71F3-6E26876453BB}"/>
          </ac:spMkLst>
        </pc:spChg>
        <pc:grpChg chg="add del mod">
          <ac:chgData name="Laskin, Alexander" userId="e7bd8a67-24a5-4f10-bbb7-b0eb8ae6b9e9" providerId="ADAL" clId="{29EA298D-A681-484D-B878-C95B4D67AD1B}" dt="2023-11-02T00:45:28.801" v="521" actId="478"/>
          <ac:grpSpMkLst>
            <pc:docMk/>
            <pc:sldMk cId="1750083467" sldId="309"/>
            <ac:grpSpMk id="3" creationId="{D0274046-D2DB-6600-1097-66D5149A44B7}"/>
          </ac:grpSpMkLst>
        </pc:grpChg>
        <pc:grpChg chg="add del mod">
          <ac:chgData name="Laskin, Alexander" userId="e7bd8a67-24a5-4f10-bbb7-b0eb8ae6b9e9" providerId="ADAL" clId="{29EA298D-A681-484D-B878-C95B4D67AD1B}" dt="2023-11-02T00:50:09.182" v="582" actId="478"/>
          <ac:grpSpMkLst>
            <pc:docMk/>
            <pc:sldMk cId="1750083467" sldId="309"/>
            <ac:grpSpMk id="17" creationId="{7B7E3173-8F0A-BC15-6B39-8E9C78973C3D}"/>
          </ac:grpSpMkLst>
        </pc:grpChg>
        <pc:grpChg chg="add del mod">
          <ac:chgData name="Laskin, Alexander" userId="e7bd8a67-24a5-4f10-bbb7-b0eb8ae6b9e9" providerId="ADAL" clId="{29EA298D-A681-484D-B878-C95B4D67AD1B}" dt="2023-11-02T00:50:31.115" v="585" actId="478"/>
          <ac:grpSpMkLst>
            <pc:docMk/>
            <pc:sldMk cId="1750083467" sldId="309"/>
            <ac:grpSpMk id="20" creationId="{D4310F97-1F8F-51AA-0532-D25565DE8DB6}"/>
          </ac:grpSpMkLst>
        </pc:grpChg>
        <pc:grpChg chg="add mod">
          <ac:chgData name="Laskin, Alexander" userId="e7bd8a67-24a5-4f10-bbb7-b0eb8ae6b9e9" providerId="ADAL" clId="{29EA298D-A681-484D-B878-C95B4D67AD1B}" dt="2023-11-02T00:52:11.436" v="590" actId="1076"/>
          <ac:grpSpMkLst>
            <pc:docMk/>
            <pc:sldMk cId="1750083467" sldId="309"/>
            <ac:grpSpMk id="28" creationId="{E2F2BC3D-2E8C-4931-43B0-1F735EF46ADD}"/>
          </ac:grpSpMkLst>
        </pc:grpChg>
        <pc:picChg chg="del">
          <ac:chgData name="Laskin, Alexander" userId="e7bd8a67-24a5-4f10-bbb7-b0eb8ae6b9e9" providerId="ADAL" clId="{29EA298D-A681-484D-B878-C95B4D67AD1B}" dt="2023-11-02T00:53:02.564" v="600" actId="478"/>
          <ac:picMkLst>
            <pc:docMk/>
            <pc:sldMk cId="1750083467" sldId="309"/>
            <ac:picMk id="2" creationId="{EA7B4CC9-D30E-F05B-A248-C1783518FDF7}"/>
          </ac:picMkLst>
        </pc:picChg>
        <pc:picChg chg="mod">
          <ac:chgData name="Laskin, Alexander" userId="e7bd8a67-24a5-4f10-bbb7-b0eb8ae6b9e9" providerId="ADAL" clId="{29EA298D-A681-484D-B878-C95B4D67AD1B}" dt="2023-11-02T00:08:54.180" v="124"/>
          <ac:picMkLst>
            <pc:docMk/>
            <pc:sldMk cId="1750083467" sldId="309"/>
            <ac:picMk id="6" creationId="{14C56318-CCE4-9087-4744-20A96A14B2C2}"/>
          </ac:picMkLst>
        </pc:picChg>
        <pc:picChg chg="add del mod">
          <ac:chgData name="Laskin, Alexander" userId="e7bd8a67-24a5-4f10-bbb7-b0eb8ae6b9e9" providerId="ADAL" clId="{29EA298D-A681-484D-B878-C95B4D67AD1B}" dt="2023-11-02T00:45:33.334" v="522" actId="478"/>
          <ac:picMkLst>
            <pc:docMk/>
            <pc:sldMk cId="1750083467" sldId="309"/>
            <ac:picMk id="12" creationId="{296A0BEF-6262-4E50-BF9C-B9364A2A2BAB}"/>
          </ac:picMkLst>
        </pc:picChg>
        <pc:picChg chg="add del mod">
          <ac:chgData name="Laskin, Alexander" userId="e7bd8a67-24a5-4f10-bbb7-b0eb8ae6b9e9" providerId="ADAL" clId="{29EA298D-A681-484D-B878-C95B4D67AD1B}" dt="2023-11-02T00:58:43.238" v="674" actId="1076"/>
          <ac:picMkLst>
            <pc:docMk/>
            <pc:sldMk cId="1750083467" sldId="309"/>
            <ac:picMk id="13" creationId="{8D8ADEA7-3076-A8AE-7FC3-B01C62B9060E}"/>
          </ac:picMkLst>
        </pc:picChg>
        <pc:picChg chg="add del mod">
          <ac:chgData name="Laskin, Alexander" userId="e7bd8a67-24a5-4f10-bbb7-b0eb8ae6b9e9" providerId="ADAL" clId="{29EA298D-A681-484D-B878-C95B4D67AD1B}" dt="2023-11-02T00:52:33.303" v="595" actId="478"/>
          <ac:picMkLst>
            <pc:docMk/>
            <pc:sldMk cId="1750083467" sldId="309"/>
            <ac:picMk id="15" creationId="{EF293132-2EA9-F5FD-3CE6-189D09C0E720}"/>
          </ac:picMkLst>
        </pc:picChg>
        <pc:picChg chg="add del mod">
          <ac:chgData name="Laskin, Alexander" userId="e7bd8a67-24a5-4f10-bbb7-b0eb8ae6b9e9" providerId="ADAL" clId="{29EA298D-A681-484D-B878-C95B4D67AD1B}" dt="2023-11-02T00:50:19.065" v="583" actId="478"/>
          <ac:picMkLst>
            <pc:docMk/>
            <pc:sldMk cId="1750083467" sldId="309"/>
            <ac:picMk id="24" creationId="{2AF46EB0-85BB-39E2-5C2F-B1F6FF2EF3C0}"/>
          </ac:picMkLst>
        </pc:picChg>
        <pc:picChg chg="add del mod">
          <ac:chgData name="Laskin, Alexander" userId="e7bd8a67-24a5-4f10-bbb7-b0eb8ae6b9e9" providerId="ADAL" clId="{29EA298D-A681-484D-B878-C95B4D67AD1B}" dt="2023-11-02T00:50:19.065" v="583" actId="478"/>
          <ac:picMkLst>
            <pc:docMk/>
            <pc:sldMk cId="1750083467" sldId="309"/>
            <ac:picMk id="25" creationId="{F737BEDD-A4FA-C58E-4058-04391B7AD837}"/>
          </ac:picMkLst>
        </pc:picChg>
        <pc:picChg chg="add del mod">
          <ac:chgData name="Laskin, Alexander" userId="e7bd8a67-24a5-4f10-bbb7-b0eb8ae6b9e9" providerId="ADAL" clId="{29EA298D-A681-484D-B878-C95B4D67AD1B}" dt="2023-11-02T00:50:19.065" v="583" actId="478"/>
          <ac:picMkLst>
            <pc:docMk/>
            <pc:sldMk cId="1750083467" sldId="309"/>
            <ac:picMk id="26" creationId="{12F6D617-CCA7-0A4F-F858-98020A92AF1A}"/>
          </ac:picMkLst>
        </pc:picChg>
        <pc:picChg chg="add del mod modCrop">
          <ac:chgData name="Laskin, Alexander" userId="e7bd8a67-24a5-4f10-bbb7-b0eb8ae6b9e9" providerId="ADAL" clId="{29EA298D-A681-484D-B878-C95B4D67AD1B}" dt="2023-11-02T00:54:39.724" v="609" actId="478"/>
          <ac:picMkLst>
            <pc:docMk/>
            <pc:sldMk cId="1750083467" sldId="309"/>
            <ac:picMk id="35" creationId="{CA431E7C-EC2B-5943-3A1C-9944828B0BCB}"/>
          </ac:picMkLst>
        </pc:picChg>
        <pc:picChg chg="add mod">
          <ac:chgData name="Laskin, Alexander" userId="e7bd8a67-24a5-4f10-bbb7-b0eb8ae6b9e9" providerId="ADAL" clId="{29EA298D-A681-484D-B878-C95B4D67AD1B}" dt="2023-11-02T00:51:39.262" v="589" actId="1076"/>
          <ac:picMkLst>
            <pc:docMk/>
            <pc:sldMk cId="1750083467" sldId="309"/>
            <ac:picMk id="40" creationId="{AF23775E-1FD8-D3AC-24C6-0DFD2873EFB5}"/>
          </ac:picMkLst>
        </pc:picChg>
        <pc:cxnChg chg="add del mod">
          <ac:chgData name="Laskin, Alexander" userId="e7bd8a67-24a5-4f10-bbb7-b0eb8ae6b9e9" providerId="ADAL" clId="{29EA298D-A681-484D-B878-C95B4D67AD1B}" dt="2023-11-02T00:52:30.269" v="594" actId="478"/>
          <ac:cxnSpMkLst>
            <pc:docMk/>
            <pc:sldMk cId="1750083467" sldId="309"/>
            <ac:cxnSpMk id="16" creationId="{75E53234-F279-783B-C7AE-B534B4FFD3D8}"/>
          </ac:cxnSpMkLst>
        </pc:cxnChg>
        <pc:cxnChg chg="mod">
          <ac:chgData name="Laskin, Alexander" userId="e7bd8a67-24a5-4f10-bbb7-b0eb8ae6b9e9" providerId="ADAL" clId="{29EA298D-A681-484D-B878-C95B4D67AD1B}" dt="2023-11-02T00:48:10.041" v="579"/>
          <ac:cxnSpMkLst>
            <pc:docMk/>
            <pc:sldMk cId="1750083467" sldId="309"/>
            <ac:cxnSpMk id="18" creationId="{B2D53F84-3AAC-9518-9734-C1EB5BA51D20}"/>
          </ac:cxnSpMkLst>
        </pc:cxnChg>
        <pc:cxnChg chg="mod">
          <ac:chgData name="Laskin, Alexander" userId="e7bd8a67-24a5-4f10-bbb7-b0eb8ae6b9e9" providerId="ADAL" clId="{29EA298D-A681-484D-B878-C95B4D67AD1B}" dt="2023-11-02T00:48:10.041" v="579"/>
          <ac:cxnSpMkLst>
            <pc:docMk/>
            <pc:sldMk cId="1750083467" sldId="309"/>
            <ac:cxnSpMk id="30" creationId="{861CBBC0-C073-727D-5FE2-AEDDB44F2D75}"/>
          </ac:cxnSpMkLst>
        </pc:cxnChg>
        <pc:cxnChg chg="mod">
          <ac:chgData name="Laskin, Alexander" userId="e7bd8a67-24a5-4f10-bbb7-b0eb8ae6b9e9" providerId="ADAL" clId="{29EA298D-A681-484D-B878-C95B4D67AD1B}" dt="2023-11-02T00:48:10.041" v="579"/>
          <ac:cxnSpMkLst>
            <pc:docMk/>
            <pc:sldMk cId="1750083467" sldId="309"/>
            <ac:cxnSpMk id="32" creationId="{80331F07-0795-F47A-1B09-BBA2CC309193}"/>
          </ac:cxnSpMkLst>
        </pc:cxnChg>
        <pc:cxnChg chg="mod">
          <ac:chgData name="Laskin, Alexander" userId="e7bd8a67-24a5-4f10-bbb7-b0eb8ae6b9e9" providerId="ADAL" clId="{29EA298D-A681-484D-B878-C95B4D67AD1B}" dt="2023-11-02T00:48:10.041" v="579"/>
          <ac:cxnSpMkLst>
            <pc:docMk/>
            <pc:sldMk cId="1750083467" sldId="309"/>
            <ac:cxnSpMk id="34" creationId="{3F2C25F5-A3D0-C49C-A0FF-5A2A041F4507}"/>
          </ac:cxnSpMkLst>
        </pc:cxnChg>
      </pc:sldChg>
      <pc:sldChg chg="addSp delSp modSp mod">
        <pc:chgData name="Laskin, Alexander" userId="e7bd8a67-24a5-4f10-bbb7-b0eb8ae6b9e9" providerId="ADAL" clId="{29EA298D-A681-484D-B878-C95B4D67AD1B}" dt="2023-11-02T04:41:30.134" v="2586" actId="1076"/>
        <pc:sldMkLst>
          <pc:docMk/>
          <pc:sldMk cId="2761204408" sldId="310"/>
        </pc:sldMkLst>
        <pc:spChg chg="mod">
          <ac:chgData name="Laskin, Alexander" userId="e7bd8a67-24a5-4f10-bbb7-b0eb8ae6b9e9" providerId="ADAL" clId="{29EA298D-A681-484D-B878-C95B4D67AD1B}" dt="2023-11-02T03:47:54.222" v="1586" actId="20577"/>
          <ac:spMkLst>
            <pc:docMk/>
            <pc:sldMk cId="2761204408" sldId="310"/>
            <ac:spMk id="4" creationId="{3271C4D6-5113-BBB5-3F08-CB057F0DBF50}"/>
          </ac:spMkLst>
        </pc:spChg>
        <pc:spChg chg="add mod">
          <ac:chgData name="Laskin, Alexander" userId="e7bd8a67-24a5-4f10-bbb7-b0eb8ae6b9e9" providerId="ADAL" clId="{29EA298D-A681-484D-B878-C95B4D67AD1B}" dt="2023-11-02T03:29:30.534" v="1366" actId="14100"/>
          <ac:spMkLst>
            <pc:docMk/>
            <pc:sldMk cId="2761204408" sldId="310"/>
            <ac:spMk id="9" creationId="{12F00EC1-2E3E-6F13-0211-FCB201380F3A}"/>
          </ac:spMkLst>
        </pc:spChg>
        <pc:spChg chg="add mod">
          <ac:chgData name="Laskin, Alexander" userId="e7bd8a67-24a5-4f10-bbb7-b0eb8ae6b9e9" providerId="ADAL" clId="{29EA298D-A681-484D-B878-C95B4D67AD1B}" dt="2023-11-02T03:29:27.998" v="1365" actId="14100"/>
          <ac:spMkLst>
            <pc:docMk/>
            <pc:sldMk cId="2761204408" sldId="310"/>
            <ac:spMk id="10" creationId="{C1393DE0-7101-D207-8DD3-B6721C01013C}"/>
          </ac:spMkLst>
        </pc:spChg>
        <pc:spChg chg="add mod">
          <ac:chgData name="Laskin, Alexander" userId="e7bd8a67-24a5-4f10-bbb7-b0eb8ae6b9e9" providerId="ADAL" clId="{29EA298D-A681-484D-B878-C95B4D67AD1B}" dt="2023-11-02T03:29:26.138" v="1364" actId="14100"/>
          <ac:spMkLst>
            <pc:docMk/>
            <pc:sldMk cId="2761204408" sldId="310"/>
            <ac:spMk id="11" creationId="{6290E109-BB5C-5D20-E691-1FF36E0E6DB8}"/>
          </ac:spMkLst>
        </pc:spChg>
        <pc:spChg chg="add mod">
          <ac:chgData name="Laskin, Alexander" userId="e7bd8a67-24a5-4f10-bbb7-b0eb8ae6b9e9" providerId="ADAL" clId="{29EA298D-A681-484D-B878-C95B4D67AD1B}" dt="2023-11-02T03:29:56.992" v="1371" actId="1076"/>
          <ac:spMkLst>
            <pc:docMk/>
            <pc:sldMk cId="2761204408" sldId="310"/>
            <ac:spMk id="14" creationId="{5BD78957-F9AD-ABCF-5464-2C49EDD4C46F}"/>
          </ac:spMkLst>
        </pc:spChg>
        <pc:spChg chg="add mod">
          <ac:chgData name="Laskin, Alexander" userId="e7bd8a67-24a5-4f10-bbb7-b0eb8ae6b9e9" providerId="ADAL" clId="{29EA298D-A681-484D-B878-C95B4D67AD1B}" dt="2023-11-02T03:42:16.265" v="1511" actId="1076"/>
          <ac:spMkLst>
            <pc:docMk/>
            <pc:sldMk cId="2761204408" sldId="310"/>
            <ac:spMk id="15" creationId="{59F34DC1-4F3D-691F-17BD-0E7A42D5C7FD}"/>
          </ac:spMkLst>
        </pc:spChg>
        <pc:spChg chg="add mod">
          <ac:chgData name="Laskin, Alexander" userId="e7bd8a67-24a5-4f10-bbb7-b0eb8ae6b9e9" providerId="ADAL" clId="{29EA298D-A681-484D-B878-C95B4D67AD1B}" dt="2023-11-02T04:41:25.734" v="2585" actId="1076"/>
          <ac:spMkLst>
            <pc:docMk/>
            <pc:sldMk cId="2761204408" sldId="310"/>
            <ac:spMk id="16" creationId="{2AA05570-F8EC-EDF3-68D5-7946F21A9BC1}"/>
          </ac:spMkLst>
        </pc:spChg>
        <pc:spChg chg="add mod">
          <ac:chgData name="Laskin, Alexander" userId="e7bd8a67-24a5-4f10-bbb7-b0eb8ae6b9e9" providerId="ADAL" clId="{29EA298D-A681-484D-B878-C95B4D67AD1B}" dt="2023-11-02T04:41:07.643" v="2577" actId="1076"/>
          <ac:spMkLst>
            <pc:docMk/>
            <pc:sldMk cId="2761204408" sldId="310"/>
            <ac:spMk id="18" creationId="{B549A93A-E7DD-91FD-86B0-1B7EA8F5388D}"/>
          </ac:spMkLst>
        </pc:spChg>
        <pc:picChg chg="del">
          <ac:chgData name="Laskin, Alexander" userId="e7bd8a67-24a5-4f10-bbb7-b0eb8ae6b9e9" providerId="ADAL" clId="{29EA298D-A681-484D-B878-C95B4D67AD1B}" dt="2023-11-02T03:27:43.810" v="1322" actId="478"/>
          <ac:picMkLst>
            <pc:docMk/>
            <pc:sldMk cId="2761204408" sldId="310"/>
            <ac:picMk id="2" creationId="{EA7B4CC9-D30E-F05B-A248-C1783518FDF7}"/>
          </ac:picMkLst>
        </pc:picChg>
        <pc:picChg chg="add mod">
          <ac:chgData name="Laskin, Alexander" userId="e7bd8a67-24a5-4f10-bbb7-b0eb8ae6b9e9" providerId="ADAL" clId="{29EA298D-A681-484D-B878-C95B4D67AD1B}" dt="2023-11-02T03:42:10.081" v="1510" actId="14100"/>
          <ac:picMkLst>
            <pc:docMk/>
            <pc:sldMk cId="2761204408" sldId="310"/>
            <ac:picMk id="3" creationId="{39F7E4CE-34D5-D6E9-1C97-4573A50FCF1D}"/>
          </ac:picMkLst>
        </pc:picChg>
        <pc:picChg chg="add mod">
          <ac:chgData name="Laskin, Alexander" userId="e7bd8a67-24a5-4f10-bbb7-b0eb8ae6b9e9" providerId="ADAL" clId="{29EA298D-A681-484D-B878-C95B4D67AD1B}" dt="2023-11-02T03:27:37.032" v="1320" actId="1076"/>
          <ac:picMkLst>
            <pc:docMk/>
            <pc:sldMk cId="2761204408" sldId="310"/>
            <ac:picMk id="6" creationId="{B4E7C886-7F32-B0DE-85E0-128F9A792000}"/>
          </ac:picMkLst>
        </pc:picChg>
        <pc:picChg chg="add mod">
          <ac:chgData name="Laskin, Alexander" userId="e7bd8a67-24a5-4f10-bbb7-b0eb8ae6b9e9" providerId="ADAL" clId="{29EA298D-A681-484D-B878-C95B4D67AD1B}" dt="2023-11-02T03:27:37.032" v="1320" actId="1076"/>
          <ac:picMkLst>
            <pc:docMk/>
            <pc:sldMk cId="2761204408" sldId="310"/>
            <ac:picMk id="7" creationId="{610195D1-85D2-A6D1-10FF-9991C545BAA0}"/>
          </ac:picMkLst>
        </pc:picChg>
        <pc:picChg chg="add del mod">
          <ac:chgData name="Laskin, Alexander" userId="e7bd8a67-24a5-4f10-bbb7-b0eb8ae6b9e9" providerId="ADAL" clId="{29EA298D-A681-484D-B878-C95B4D67AD1B}" dt="2023-11-02T03:27:27.611" v="1318" actId="478"/>
          <ac:picMkLst>
            <pc:docMk/>
            <pc:sldMk cId="2761204408" sldId="310"/>
            <ac:picMk id="12" creationId="{0E6FD249-F885-955D-8E6E-4642ABB68AD6}"/>
          </ac:picMkLst>
        </pc:picChg>
        <pc:picChg chg="add del mod">
          <ac:chgData name="Laskin, Alexander" userId="e7bd8a67-24a5-4f10-bbb7-b0eb8ae6b9e9" providerId="ADAL" clId="{29EA298D-A681-484D-B878-C95B4D67AD1B}" dt="2023-11-02T03:27:27.611" v="1318" actId="478"/>
          <ac:picMkLst>
            <pc:docMk/>
            <pc:sldMk cId="2761204408" sldId="310"/>
            <ac:picMk id="13" creationId="{ADB689B5-B04A-536D-9AEF-66379BB58316}"/>
          </ac:picMkLst>
        </pc:picChg>
        <pc:picChg chg="add mod">
          <ac:chgData name="Laskin, Alexander" userId="e7bd8a67-24a5-4f10-bbb7-b0eb8ae6b9e9" providerId="ADAL" clId="{29EA298D-A681-484D-B878-C95B4D67AD1B}" dt="2023-11-02T04:41:30.134" v="2586" actId="1076"/>
          <ac:picMkLst>
            <pc:docMk/>
            <pc:sldMk cId="2761204408" sldId="310"/>
            <ac:picMk id="17" creationId="{67FADFC3-0693-4C32-DF80-F617A35746C6}"/>
          </ac:picMkLst>
        </pc:picChg>
      </pc:sldChg>
      <pc:sldChg chg="addSp delSp modSp mod modAnim">
        <pc:chgData name="Laskin, Alexander" userId="e7bd8a67-24a5-4f10-bbb7-b0eb8ae6b9e9" providerId="ADAL" clId="{29EA298D-A681-484D-B878-C95B4D67AD1B}" dt="2023-11-02T04:08:14.720" v="1853" actId="1076"/>
        <pc:sldMkLst>
          <pc:docMk/>
          <pc:sldMk cId="2002059847" sldId="311"/>
        </pc:sldMkLst>
        <pc:spChg chg="del">
          <ac:chgData name="Laskin, Alexander" userId="e7bd8a67-24a5-4f10-bbb7-b0eb8ae6b9e9" providerId="ADAL" clId="{29EA298D-A681-484D-B878-C95B4D67AD1B}" dt="2023-11-02T03:49:57.673" v="1598" actId="478"/>
          <ac:spMkLst>
            <pc:docMk/>
            <pc:sldMk cId="2002059847" sldId="311"/>
            <ac:spMk id="4" creationId="{3271C4D6-5113-BBB5-3F08-CB057F0DBF50}"/>
          </ac:spMkLst>
        </pc:spChg>
        <pc:spChg chg="add del mod">
          <ac:chgData name="Laskin, Alexander" userId="e7bd8a67-24a5-4f10-bbb7-b0eb8ae6b9e9" providerId="ADAL" clId="{29EA298D-A681-484D-B878-C95B4D67AD1B}" dt="2023-11-02T03:50:00.246" v="1599" actId="478"/>
          <ac:spMkLst>
            <pc:docMk/>
            <pc:sldMk cId="2002059847" sldId="311"/>
            <ac:spMk id="7" creationId="{A5D5ACDD-A148-B22C-7C34-60CD0BC38F49}"/>
          </ac:spMkLst>
        </pc:spChg>
        <pc:spChg chg="add mod">
          <ac:chgData name="Laskin, Alexander" userId="e7bd8a67-24a5-4f10-bbb7-b0eb8ae6b9e9" providerId="ADAL" clId="{29EA298D-A681-484D-B878-C95B4D67AD1B}" dt="2023-11-02T04:01:02.401" v="1766" actId="20577"/>
          <ac:spMkLst>
            <pc:docMk/>
            <pc:sldMk cId="2002059847" sldId="311"/>
            <ac:spMk id="9" creationId="{C98910AA-B00E-737C-E853-2F58850AD9B0}"/>
          </ac:spMkLst>
        </pc:spChg>
        <pc:spChg chg="add mod">
          <ac:chgData name="Laskin, Alexander" userId="e7bd8a67-24a5-4f10-bbb7-b0eb8ae6b9e9" providerId="ADAL" clId="{29EA298D-A681-484D-B878-C95B4D67AD1B}" dt="2023-11-02T04:07:59.198" v="1850" actId="14100"/>
          <ac:spMkLst>
            <pc:docMk/>
            <pc:sldMk cId="2002059847" sldId="311"/>
            <ac:spMk id="10" creationId="{F8142726-BAF1-AA0B-F1EB-2B2187101DD0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14" creationId="{7ED0A9AC-6315-D61A-3AE5-128A4B788DFE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17" creationId="{BDEF4D82-C13A-AC39-C7D3-3060FBA5004D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18" creationId="{1DB156A6-F79F-21EA-0AC3-586254F51AC1}"/>
          </ac:spMkLst>
        </pc:spChg>
        <pc:spChg chg="mod">
          <ac:chgData name="Laskin, Alexander" userId="e7bd8a67-24a5-4f10-bbb7-b0eb8ae6b9e9" providerId="ADAL" clId="{29EA298D-A681-484D-B878-C95B4D67AD1B}" dt="2023-11-02T03:54:38.754" v="1649" actId="207"/>
          <ac:spMkLst>
            <pc:docMk/>
            <pc:sldMk cId="2002059847" sldId="311"/>
            <ac:spMk id="20" creationId="{CB314506-89A1-DDB8-1855-8ECC67EFC7EE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21" creationId="{DEE9C0CE-D8C4-7475-F5AB-76AA76CFB1B4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22" creationId="{A77DE57A-ABE4-4D6B-3F38-56876F9F7E36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24" creationId="{EC4259D8-0C68-90E1-83CA-D3224785C860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25" creationId="{691D95DE-CF9B-ECBF-5958-9649CFC34811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26" creationId="{4882D401-3C58-E5BA-EFA5-B51C19DC0CBF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27" creationId="{75C0076C-4F43-430C-A0AD-E217171E8BE6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28" creationId="{F21D0D47-7729-98BA-BA5D-C1C30C32A4DD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29" creationId="{62248B8E-DF59-A476-0BA6-982284A3B80C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30" creationId="{B43525FE-6B76-788F-CDD2-5EACBEE437C7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31" creationId="{FEA82D17-0422-38E1-3A46-4FBA3B7610E4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32" creationId="{617689D0-C680-5F96-C914-778B91C36F6D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34" creationId="{1EA9F30A-07BE-8FF4-573A-E5845AE0EB99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35" creationId="{188014FD-2C5D-0E60-A592-0A036F05AB39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36" creationId="{A172A5C9-5C1E-C48D-D2F5-2F4535EAB05E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37" creationId="{C671E9DE-1C5C-CF75-8924-0AC79B234A6D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38" creationId="{C5871C40-9C3E-B90D-5660-C2FE90BFC96D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39" creationId="{D59148D1-E847-53DD-CB70-ED239BC00577}"/>
          </ac:spMkLst>
        </pc:spChg>
        <pc:spChg chg="mod">
          <ac:chgData name="Laskin, Alexander" userId="e7bd8a67-24a5-4f10-bbb7-b0eb8ae6b9e9" providerId="ADAL" clId="{29EA298D-A681-484D-B878-C95B4D67AD1B}" dt="2023-11-02T03:53:30.426" v="1644"/>
          <ac:spMkLst>
            <pc:docMk/>
            <pc:sldMk cId="2002059847" sldId="311"/>
            <ac:spMk id="40" creationId="{E215FF2D-BE6E-6965-17FA-E778A1C82AA2}"/>
          </ac:spMkLst>
        </pc:spChg>
        <pc:spChg chg="add mod">
          <ac:chgData name="Laskin, Alexander" userId="e7bd8a67-24a5-4f10-bbb7-b0eb8ae6b9e9" providerId="ADAL" clId="{29EA298D-A681-484D-B878-C95B4D67AD1B}" dt="2023-11-02T04:07:16.531" v="1845" actId="164"/>
          <ac:spMkLst>
            <pc:docMk/>
            <pc:sldMk cId="2002059847" sldId="311"/>
            <ac:spMk id="41" creationId="{F55D70DE-F775-D245-D9AF-11E61DA39EF1}"/>
          </ac:spMkLst>
        </pc:spChg>
        <pc:spChg chg="add mod">
          <ac:chgData name="Laskin, Alexander" userId="e7bd8a67-24a5-4f10-bbb7-b0eb8ae6b9e9" providerId="ADAL" clId="{29EA298D-A681-484D-B878-C95B4D67AD1B}" dt="2023-11-02T04:07:16.531" v="1845" actId="164"/>
          <ac:spMkLst>
            <pc:docMk/>
            <pc:sldMk cId="2002059847" sldId="311"/>
            <ac:spMk id="43" creationId="{43414CEC-793A-6C49-7F3D-41E5884A9A71}"/>
          </ac:spMkLst>
        </pc:spChg>
        <pc:spChg chg="add mod">
          <ac:chgData name="Laskin, Alexander" userId="e7bd8a67-24a5-4f10-bbb7-b0eb8ae6b9e9" providerId="ADAL" clId="{29EA298D-A681-484D-B878-C95B4D67AD1B}" dt="2023-11-02T04:07:16.531" v="1845" actId="164"/>
          <ac:spMkLst>
            <pc:docMk/>
            <pc:sldMk cId="2002059847" sldId="311"/>
            <ac:spMk id="44" creationId="{8F76CBF8-705B-E4EF-A206-8C7B908FC90B}"/>
          </ac:spMkLst>
        </pc:spChg>
        <pc:spChg chg="mod">
          <ac:chgData name="Laskin, Alexander" userId="e7bd8a67-24a5-4f10-bbb7-b0eb8ae6b9e9" providerId="ADAL" clId="{29EA298D-A681-484D-B878-C95B4D67AD1B}" dt="2023-11-02T03:55:34.529" v="1654"/>
          <ac:spMkLst>
            <pc:docMk/>
            <pc:sldMk cId="2002059847" sldId="311"/>
            <ac:spMk id="47" creationId="{86092B0F-DDBC-25B1-CB7E-4305AF815C94}"/>
          </ac:spMkLst>
        </pc:spChg>
        <pc:grpChg chg="add mod">
          <ac:chgData name="Laskin, Alexander" userId="e7bd8a67-24a5-4f10-bbb7-b0eb8ae6b9e9" providerId="ADAL" clId="{29EA298D-A681-484D-B878-C95B4D67AD1B}" dt="2023-11-02T04:07:16.531" v="1845" actId="164"/>
          <ac:grpSpMkLst>
            <pc:docMk/>
            <pc:sldMk cId="2002059847" sldId="311"/>
            <ac:grpSpMk id="12" creationId="{3AED5ECF-89F2-8EAE-3C6F-4FFF00F087BD}"/>
          </ac:grpSpMkLst>
        </pc:grpChg>
        <pc:grpChg chg="add mod">
          <ac:chgData name="Laskin, Alexander" userId="e7bd8a67-24a5-4f10-bbb7-b0eb8ae6b9e9" providerId="ADAL" clId="{29EA298D-A681-484D-B878-C95B4D67AD1B}" dt="2023-11-02T04:07:16.531" v="1845" actId="164"/>
          <ac:grpSpMkLst>
            <pc:docMk/>
            <pc:sldMk cId="2002059847" sldId="311"/>
            <ac:grpSpMk id="15" creationId="{E22D771C-4518-0E97-7487-0DA856082583}"/>
          </ac:grpSpMkLst>
        </pc:grpChg>
        <pc:grpChg chg="add mod">
          <ac:chgData name="Laskin, Alexander" userId="e7bd8a67-24a5-4f10-bbb7-b0eb8ae6b9e9" providerId="ADAL" clId="{29EA298D-A681-484D-B878-C95B4D67AD1B}" dt="2023-11-02T04:07:16.531" v="1845" actId="164"/>
          <ac:grpSpMkLst>
            <pc:docMk/>
            <pc:sldMk cId="2002059847" sldId="311"/>
            <ac:grpSpMk id="19" creationId="{DCEC1F0D-F65D-4C75-3696-EF3EDC834775}"/>
          </ac:grpSpMkLst>
        </pc:grpChg>
        <pc:grpChg chg="add mod">
          <ac:chgData name="Laskin, Alexander" userId="e7bd8a67-24a5-4f10-bbb7-b0eb8ae6b9e9" providerId="ADAL" clId="{29EA298D-A681-484D-B878-C95B4D67AD1B}" dt="2023-11-02T04:07:16.531" v="1845" actId="164"/>
          <ac:grpSpMkLst>
            <pc:docMk/>
            <pc:sldMk cId="2002059847" sldId="311"/>
            <ac:grpSpMk id="23" creationId="{8DB60673-4EAF-B89E-0D23-DEC5F461A0FA}"/>
          </ac:grpSpMkLst>
        </pc:grpChg>
        <pc:grpChg chg="add mod">
          <ac:chgData name="Laskin, Alexander" userId="e7bd8a67-24a5-4f10-bbb7-b0eb8ae6b9e9" providerId="ADAL" clId="{29EA298D-A681-484D-B878-C95B4D67AD1B}" dt="2023-11-02T04:07:16.531" v="1845" actId="164"/>
          <ac:grpSpMkLst>
            <pc:docMk/>
            <pc:sldMk cId="2002059847" sldId="311"/>
            <ac:grpSpMk id="33" creationId="{1A9BFD09-DBF4-674F-40D0-55655A4B80C2}"/>
          </ac:grpSpMkLst>
        </pc:grpChg>
        <pc:grpChg chg="add mod">
          <ac:chgData name="Laskin, Alexander" userId="e7bd8a67-24a5-4f10-bbb7-b0eb8ae6b9e9" providerId="ADAL" clId="{29EA298D-A681-484D-B878-C95B4D67AD1B}" dt="2023-11-02T04:07:16.531" v="1845" actId="164"/>
          <ac:grpSpMkLst>
            <pc:docMk/>
            <pc:sldMk cId="2002059847" sldId="311"/>
            <ac:grpSpMk id="46" creationId="{80AECAA6-06F9-3304-C8BD-60994FE1FE79}"/>
          </ac:grpSpMkLst>
        </pc:grpChg>
        <pc:grpChg chg="add mod">
          <ac:chgData name="Laskin, Alexander" userId="e7bd8a67-24a5-4f10-bbb7-b0eb8ae6b9e9" providerId="ADAL" clId="{29EA298D-A681-484D-B878-C95B4D67AD1B}" dt="2023-11-02T04:07:16.531" v="1845" actId="164"/>
          <ac:grpSpMkLst>
            <pc:docMk/>
            <pc:sldMk cId="2002059847" sldId="311"/>
            <ac:grpSpMk id="49" creationId="{1733B8ED-D174-7BF7-C3AB-3345D75B98A5}"/>
          </ac:grpSpMkLst>
        </pc:grpChg>
        <pc:picChg chg="del">
          <ac:chgData name="Laskin, Alexander" userId="e7bd8a67-24a5-4f10-bbb7-b0eb8ae6b9e9" providerId="ADAL" clId="{29EA298D-A681-484D-B878-C95B4D67AD1B}" dt="2023-11-02T03:59:19.384" v="1694" actId="478"/>
          <ac:picMkLst>
            <pc:docMk/>
            <pc:sldMk cId="2002059847" sldId="311"/>
            <ac:picMk id="2" creationId="{EA7B4CC9-D30E-F05B-A248-C1783518FDF7}"/>
          </ac:picMkLst>
        </pc:picChg>
        <pc:picChg chg="add del mod">
          <ac:chgData name="Laskin, Alexander" userId="e7bd8a67-24a5-4f10-bbb7-b0eb8ae6b9e9" providerId="ADAL" clId="{29EA298D-A681-484D-B878-C95B4D67AD1B}" dt="2023-11-02T03:49:54.244" v="1597" actId="478"/>
          <ac:picMkLst>
            <pc:docMk/>
            <pc:sldMk cId="2002059847" sldId="311"/>
            <ac:picMk id="3" creationId="{ACFEDFEA-37D2-9064-0D59-0F213BCB0A2B}"/>
          </ac:picMkLst>
        </pc:picChg>
        <pc:picChg chg="add mod ord">
          <ac:chgData name="Laskin, Alexander" userId="e7bd8a67-24a5-4f10-bbb7-b0eb8ae6b9e9" providerId="ADAL" clId="{29EA298D-A681-484D-B878-C95B4D67AD1B}" dt="2023-11-02T04:08:14.720" v="1853" actId="1076"/>
          <ac:picMkLst>
            <pc:docMk/>
            <pc:sldMk cId="2002059847" sldId="311"/>
            <ac:picMk id="11" creationId="{B98C9D0F-E49F-DEA5-16D0-5BDA362BEE0C}"/>
          </ac:picMkLst>
        </pc:picChg>
        <pc:picChg chg="add mod">
          <ac:chgData name="Laskin, Alexander" userId="e7bd8a67-24a5-4f10-bbb7-b0eb8ae6b9e9" providerId="ADAL" clId="{29EA298D-A681-484D-B878-C95B4D67AD1B}" dt="2023-11-02T04:07:16.531" v="1845" actId="164"/>
          <ac:picMkLst>
            <pc:docMk/>
            <pc:sldMk cId="2002059847" sldId="311"/>
            <ac:picMk id="45" creationId="{EE601581-542E-3C80-7D32-8B908EE52A12}"/>
          </ac:picMkLst>
        </pc:picChg>
        <pc:picChg chg="mod">
          <ac:chgData name="Laskin, Alexander" userId="e7bd8a67-24a5-4f10-bbb7-b0eb8ae6b9e9" providerId="ADAL" clId="{29EA298D-A681-484D-B878-C95B4D67AD1B}" dt="2023-11-02T03:55:34.529" v="1654"/>
          <ac:picMkLst>
            <pc:docMk/>
            <pc:sldMk cId="2002059847" sldId="311"/>
            <ac:picMk id="48" creationId="{7E47AAFE-78DC-078B-56C1-186908DB1BF0}"/>
          </ac:picMkLst>
        </pc:picChg>
        <pc:cxnChg chg="mod">
          <ac:chgData name="Laskin, Alexander" userId="e7bd8a67-24a5-4f10-bbb7-b0eb8ae6b9e9" providerId="ADAL" clId="{29EA298D-A681-484D-B878-C95B4D67AD1B}" dt="2023-11-02T03:53:30.426" v="1644"/>
          <ac:cxnSpMkLst>
            <pc:docMk/>
            <pc:sldMk cId="2002059847" sldId="311"/>
            <ac:cxnSpMk id="13" creationId="{AFEE5D16-303C-83DC-F546-4CEBB487178D}"/>
          </ac:cxnSpMkLst>
        </pc:cxnChg>
        <pc:cxnChg chg="mod">
          <ac:chgData name="Laskin, Alexander" userId="e7bd8a67-24a5-4f10-bbb7-b0eb8ae6b9e9" providerId="ADAL" clId="{29EA298D-A681-484D-B878-C95B4D67AD1B}" dt="2023-11-02T03:53:30.426" v="1644"/>
          <ac:cxnSpMkLst>
            <pc:docMk/>
            <pc:sldMk cId="2002059847" sldId="311"/>
            <ac:cxnSpMk id="16" creationId="{965D5AA9-35F0-20AB-6495-6EA28C792BCF}"/>
          </ac:cxnSpMkLst>
        </pc:cxnChg>
        <pc:cxnChg chg="add mod">
          <ac:chgData name="Laskin, Alexander" userId="e7bd8a67-24a5-4f10-bbb7-b0eb8ae6b9e9" providerId="ADAL" clId="{29EA298D-A681-484D-B878-C95B4D67AD1B}" dt="2023-11-02T04:07:16.531" v="1845" actId="164"/>
          <ac:cxnSpMkLst>
            <pc:docMk/>
            <pc:sldMk cId="2002059847" sldId="311"/>
            <ac:cxnSpMk id="42" creationId="{5BFDBB5E-E8B9-591B-0CC1-AC7C2C0C9293}"/>
          </ac:cxnSpMkLst>
        </pc:cxnChg>
      </pc:sldChg>
      <pc:sldChg chg="addSp delSp modSp mod">
        <pc:chgData name="Laskin, Alexander" userId="e7bd8a67-24a5-4f10-bbb7-b0eb8ae6b9e9" providerId="ADAL" clId="{29EA298D-A681-484D-B878-C95B4D67AD1B}" dt="2023-11-02T04:20:18.698" v="2088" actId="1076"/>
        <pc:sldMkLst>
          <pc:docMk/>
          <pc:sldMk cId="3830938195" sldId="312"/>
        </pc:sldMkLst>
        <pc:spChg chg="add del mod">
          <ac:chgData name="Laskin, Alexander" userId="e7bd8a67-24a5-4f10-bbb7-b0eb8ae6b9e9" providerId="ADAL" clId="{29EA298D-A681-484D-B878-C95B4D67AD1B}" dt="2023-11-02T04:11:22.564" v="1887" actId="20577"/>
          <ac:spMkLst>
            <pc:docMk/>
            <pc:sldMk cId="3830938195" sldId="312"/>
            <ac:spMk id="4" creationId="{3271C4D6-5113-BBB5-3F08-CB057F0DBF50}"/>
          </ac:spMkLst>
        </pc:spChg>
        <pc:spChg chg="add del mod">
          <ac:chgData name="Laskin, Alexander" userId="e7bd8a67-24a5-4f10-bbb7-b0eb8ae6b9e9" providerId="ADAL" clId="{29EA298D-A681-484D-B878-C95B4D67AD1B}" dt="2023-11-02T04:06:16.703" v="1841" actId="478"/>
          <ac:spMkLst>
            <pc:docMk/>
            <pc:sldMk cId="3830938195" sldId="312"/>
            <ac:spMk id="6" creationId="{B6B6D7A7-4D4F-96FD-1824-25534BD6E6A2}"/>
          </ac:spMkLst>
        </pc:spChg>
        <pc:spChg chg="add del mod">
          <ac:chgData name="Laskin, Alexander" userId="e7bd8a67-24a5-4f10-bbb7-b0eb8ae6b9e9" providerId="ADAL" clId="{29EA298D-A681-484D-B878-C95B4D67AD1B}" dt="2023-11-02T04:11:44.008" v="1889"/>
          <ac:spMkLst>
            <pc:docMk/>
            <pc:sldMk cId="3830938195" sldId="312"/>
            <ac:spMk id="7" creationId="{DA0D7426-EA44-F2FE-A7EE-38838E177735}"/>
          </ac:spMkLst>
        </pc:spChg>
        <pc:spChg chg="add mod">
          <ac:chgData name="Laskin, Alexander" userId="e7bd8a67-24a5-4f10-bbb7-b0eb8ae6b9e9" providerId="ADAL" clId="{29EA298D-A681-484D-B878-C95B4D67AD1B}" dt="2023-11-02T04:15:10.100" v="1961" actId="1076"/>
          <ac:spMkLst>
            <pc:docMk/>
            <pc:sldMk cId="3830938195" sldId="312"/>
            <ac:spMk id="10" creationId="{4A490A7E-5E16-D3A5-79B1-20DA3AA4D397}"/>
          </ac:spMkLst>
        </pc:spChg>
        <pc:picChg chg="del">
          <ac:chgData name="Laskin, Alexander" userId="e7bd8a67-24a5-4f10-bbb7-b0eb8ae6b9e9" providerId="ADAL" clId="{29EA298D-A681-484D-B878-C95B4D67AD1B}" dt="2023-11-02T04:08:27.177" v="1854" actId="478"/>
          <ac:picMkLst>
            <pc:docMk/>
            <pc:sldMk cId="3830938195" sldId="312"/>
            <ac:picMk id="2" creationId="{EA7B4CC9-D30E-F05B-A248-C1783518FDF7}"/>
          </ac:picMkLst>
        </pc:picChg>
        <pc:picChg chg="add del mod">
          <ac:chgData name="Laskin, Alexander" userId="e7bd8a67-24a5-4f10-bbb7-b0eb8ae6b9e9" providerId="ADAL" clId="{29EA298D-A681-484D-B878-C95B4D67AD1B}" dt="2023-11-02T04:11:44.008" v="1889"/>
          <ac:picMkLst>
            <pc:docMk/>
            <pc:sldMk cId="3830938195" sldId="312"/>
            <ac:picMk id="9" creationId="{6566E62D-C7B0-44B7-6317-75D6BDC881B8}"/>
          </ac:picMkLst>
        </pc:picChg>
        <pc:picChg chg="add mod">
          <ac:chgData name="Laskin, Alexander" userId="e7bd8a67-24a5-4f10-bbb7-b0eb8ae6b9e9" providerId="ADAL" clId="{29EA298D-A681-484D-B878-C95B4D67AD1B}" dt="2023-11-02T04:20:18.698" v="2088" actId="1076"/>
          <ac:picMkLst>
            <pc:docMk/>
            <pc:sldMk cId="3830938195" sldId="312"/>
            <ac:picMk id="11" creationId="{2939C4EB-1379-3410-52F0-CA3F46BE9AB8}"/>
          </ac:picMkLst>
        </pc:picChg>
      </pc:sldChg>
      <pc:sldChg chg="addSp delSp modSp mod">
        <pc:chgData name="Laskin, Alexander" userId="e7bd8a67-24a5-4f10-bbb7-b0eb8ae6b9e9" providerId="ADAL" clId="{29EA298D-A681-484D-B878-C95B4D67AD1B}" dt="2023-11-02T04:26:51.824" v="2128" actId="20577"/>
        <pc:sldMkLst>
          <pc:docMk/>
          <pc:sldMk cId="105490473" sldId="313"/>
        </pc:sldMkLst>
        <pc:spChg chg="del">
          <ac:chgData name="Laskin, Alexander" userId="e7bd8a67-24a5-4f10-bbb7-b0eb8ae6b9e9" providerId="ADAL" clId="{29EA298D-A681-484D-B878-C95B4D67AD1B}" dt="2023-11-02T04:15:30.380" v="1963" actId="478"/>
          <ac:spMkLst>
            <pc:docMk/>
            <pc:sldMk cId="105490473" sldId="313"/>
            <ac:spMk id="4" creationId="{3271C4D6-5113-BBB5-3F08-CB057F0DBF50}"/>
          </ac:spMkLst>
        </pc:spChg>
        <pc:spChg chg="add del mod">
          <ac:chgData name="Laskin, Alexander" userId="e7bd8a67-24a5-4f10-bbb7-b0eb8ae6b9e9" providerId="ADAL" clId="{29EA298D-A681-484D-B878-C95B4D67AD1B}" dt="2023-11-02T04:15:33.310" v="1964" actId="478"/>
          <ac:spMkLst>
            <pc:docMk/>
            <pc:sldMk cId="105490473" sldId="313"/>
            <ac:spMk id="6" creationId="{0FC14EE6-204C-2B8D-E89C-6885F72BE378}"/>
          </ac:spMkLst>
        </pc:spChg>
        <pc:spChg chg="add mod">
          <ac:chgData name="Laskin, Alexander" userId="e7bd8a67-24a5-4f10-bbb7-b0eb8ae6b9e9" providerId="ADAL" clId="{29EA298D-A681-484D-B878-C95B4D67AD1B}" dt="2023-11-02T04:26:51.824" v="2128" actId="20577"/>
          <ac:spMkLst>
            <pc:docMk/>
            <pc:sldMk cId="105490473" sldId="313"/>
            <ac:spMk id="7" creationId="{84567D30-AA8A-D56D-6685-BE014D74302A}"/>
          </ac:spMkLst>
        </pc:spChg>
        <pc:spChg chg="add del mod">
          <ac:chgData name="Laskin, Alexander" userId="e7bd8a67-24a5-4f10-bbb7-b0eb8ae6b9e9" providerId="ADAL" clId="{29EA298D-A681-484D-B878-C95B4D67AD1B}" dt="2023-11-02T04:16:37.952" v="1980"/>
          <ac:spMkLst>
            <pc:docMk/>
            <pc:sldMk cId="105490473" sldId="313"/>
            <ac:spMk id="9" creationId="{3411D1AB-95A1-7958-8A0B-055154328034}"/>
          </ac:spMkLst>
        </pc:spChg>
        <pc:spChg chg="add mod">
          <ac:chgData name="Laskin, Alexander" userId="e7bd8a67-24a5-4f10-bbb7-b0eb8ae6b9e9" providerId="ADAL" clId="{29EA298D-A681-484D-B878-C95B4D67AD1B}" dt="2023-11-02T04:20:02.342" v="2084" actId="1076"/>
          <ac:spMkLst>
            <pc:docMk/>
            <pc:sldMk cId="105490473" sldId="313"/>
            <ac:spMk id="11" creationId="{660F5F6B-70E5-AC07-6E30-F36A1A118442}"/>
          </ac:spMkLst>
        </pc:spChg>
        <pc:picChg chg="del">
          <ac:chgData name="Laskin, Alexander" userId="e7bd8a67-24a5-4f10-bbb7-b0eb8ae6b9e9" providerId="ADAL" clId="{29EA298D-A681-484D-B878-C95B4D67AD1B}" dt="2023-11-02T04:16:44.970" v="1982" actId="478"/>
          <ac:picMkLst>
            <pc:docMk/>
            <pc:sldMk cId="105490473" sldId="313"/>
            <ac:picMk id="2" creationId="{EA7B4CC9-D30E-F05B-A248-C1783518FDF7}"/>
          </ac:picMkLst>
        </pc:picChg>
        <pc:picChg chg="add del mod">
          <ac:chgData name="Laskin, Alexander" userId="e7bd8a67-24a5-4f10-bbb7-b0eb8ae6b9e9" providerId="ADAL" clId="{29EA298D-A681-484D-B878-C95B4D67AD1B}" dt="2023-11-02T04:16:37.952" v="1980"/>
          <ac:picMkLst>
            <pc:docMk/>
            <pc:sldMk cId="105490473" sldId="313"/>
            <ac:picMk id="10" creationId="{80BFA28F-7C4B-96A3-D3DB-8B0EBBEFD4B5}"/>
          </ac:picMkLst>
        </pc:picChg>
        <pc:picChg chg="add mod">
          <ac:chgData name="Laskin, Alexander" userId="e7bd8a67-24a5-4f10-bbb7-b0eb8ae6b9e9" providerId="ADAL" clId="{29EA298D-A681-484D-B878-C95B4D67AD1B}" dt="2023-11-02T04:20:11.818" v="2086" actId="1076"/>
          <ac:picMkLst>
            <pc:docMk/>
            <pc:sldMk cId="105490473" sldId="313"/>
            <ac:picMk id="12" creationId="{55AEE72D-68E8-5CDF-BA29-695F03D98FE4}"/>
          </ac:picMkLst>
        </pc:picChg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2046478763" sldId="314"/>
        </pc:sldMkLst>
      </pc:sldChg>
      <pc:sldChg chg="del">
        <pc:chgData name="Laskin, Alexander" userId="e7bd8a67-24a5-4f10-bbb7-b0eb8ae6b9e9" providerId="ADAL" clId="{29EA298D-A681-484D-B878-C95B4D67AD1B}" dt="2023-11-02T04:41:53.140" v="2587" actId="47"/>
        <pc:sldMkLst>
          <pc:docMk/>
          <pc:sldMk cId="2855511626" sldId="315"/>
        </pc:sldMkLst>
      </pc:sldChg>
      <pc:sldChg chg="addSp delSp modSp add mod">
        <pc:chgData name="Laskin, Alexander" userId="e7bd8a67-24a5-4f10-bbb7-b0eb8ae6b9e9" providerId="ADAL" clId="{29EA298D-A681-484D-B878-C95B4D67AD1B}" dt="2023-11-02T03:35:57.425" v="1462" actId="114"/>
        <pc:sldMkLst>
          <pc:docMk/>
          <pc:sldMk cId="3866680303" sldId="316"/>
        </pc:sldMkLst>
        <pc:spChg chg="add mod">
          <ac:chgData name="Laskin, Alexander" userId="e7bd8a67-24a5-4f10-bbb7-b0eb8ae6b9e9" providerId="ADAL" clId="{29EA298D-A681-484D-B878-C95B4D67AD1B}" dt="2023-11-02T01:17:53.150" v="846" actId="14100"/>
          <ac:spMkLst>
            <pc:docMk/>
            <pc:sldMk cId="3866680303" sldId="316"/>
            <ac:spMk id="3" creationId="{15143B96-3587-2C27-0D10-3F19DB12F5CF}"/>
          </ac:spMkLst>
        </pc:spChg>
        <pc:spChg chg="add mod">
          <ac:chgData name="Laskin, Alexander" userId="e7bd8a67-24a5-4f10-bbb7-b0eb8ae6b9e9" providerId="ADAL" clId="{29EA298D-A681-484D-B878-C95B4D67AD1B}" dt="2023-11-02T03:21:20.513" v="1210" actId="1038"/>
          <ac:spMkLst>
            <pc:docMk/>
            <pc:sldMk cId="3866680303" sldId="316"/>
            <ac:spMk id="6" creationId="{CEC76D8C-E5F1-4B27-DAC9-33CBCCEB63FE}"/>
          </ac:spMkLst>
        </pc:spChg>
        <pc:spChg chg="add del">
          <ac:chgData name="Laskin, Alexander" userId="e7bd8a67-24a5-4f10-bbb7-b0eb8ae6b9e9" providerId="ADAL" clId="{29EA298D-A681-484D-B878-C95B4D67AD1B}" dt="2023-11-02T01:29:42.035" v="1062" actId="21"/>
          <ac:spMkLst>
            <pc:docMk/>
            <pc:sldMk cId="3866680303" sldId="316"/>
            <ac:spMk id="8" creationId="{65FAAB64-81AE-474F-90EA-E32EC5F7C47D}"/>
          </ac:spMkLst>
        </pc:spChg>
        <pc:spChg chg="add mod">
          <ac:chgData name="Laskin, Alexander" userId="e7bd8a67-24a5-4f10-bbb7-b0eb8ae6b9e9" providerId="ADAL" clId="{29EA298D-A681-484D-B878-C95B4D67AD1B}" dt="2023-11-02T03:21:33.517" v="1233" actId="1038"/>
          <ac:spMkLst>
            <pc:docMk/>
            <pc:sldMk cId="3866680303" sldId="316"/>
            <ac:spMk id="12" creationId="{37F062F0-E3CA-9B3D-BE61-CB5ED22B8A0A}"/>
          </ac:spMkLst>
        </pc:spChg>
        <pc:spChg chg="mod">
          <ac:chgData name="Laskin, Alexander" userId="e7bd8a67-24a5-4f10-bbb7-b0eb8ae6b9e9" providerId="ADAL" clId="{29EA298D-A681-484D-B878-C95B4D67AD1B}" dt="2023-11-02T03:35:57.425" v="1462" actId="114"/>
          <ac:spMkLst>
            <pc:docMk/>
            <pc:sldMk cId="3866680303" sldId="316"/>
            <ac:spMk id="13" creationId="{54EF479E-A5EF-AA76-F2CB-4CFCF3A6520B}"/>
          </ac:spMkLst>
        </pc:spChg>
        <pc:spChg chg="add mod">
          <ac:chgData name="Laskin, Alexander" userId="e7bd8a67-24a5-4f10-bbb7-b0eb8ae6b9e9" providerId="ADAL" clId="{29EA298D-A681-484D-B878-C95B4D67AD1B}" dt="2023-11-02T03:21:20.513" v="1210" actId="1038"/>
          <ac:spMkLst>
            <pc:docMk/>
            <pc:sldMk cId="3866680303" sldId="316"/>
            <ac:spMk id="14" creationId="{2345CB54-3D04-C24A-44FE-382A702D8769}"/>
          </ac:spMkLst>
        </pc:spChg>
        <pc:spChg chg="add mod">
          <ac:chgData name="Laskin, Alexander" userId="e7bd8a67-24a5-4f10-bbb7-b0eb8ae6b9e9" providerId="ADAL" clId="{29EA298D-A681-484D-B878-C95B4D67AD1B}" dt="2023-11-02T03:21:20.513" v="1210" actId="1038"/>
          <ac:spMkLst>
            <pc:docMk/>
            <pc:sldMk cId="3866680303" sldId="316"/>
            <ac:spMk id="16" creationId="{E9E1F5A6-D16A-033E-3DAD-3864FBF97D7A}"/>
          </ac:spMkLst>
        </pc:spChg>
        <pc:spChg chg="add mod">
          <ac:chgData name="Laskin, Alexander" userId="e7bd8a67-24a5-4f10-bbb7-b0eb8ae6b9e9" providerId="ADAL" clId="{29EA298D-A681-484D-B878-C95B4D67AD1B}" dt="2023-11-02T03:21:29.703" v="1220" actId="1076"/>
          <ac:spMkLst>
            <pc:docMk/>
            <pc:sldMk cId="3866680303" sldId="316"/>
            <ac:spMk id="17" creationId="{A386B518-6DEC-3691-6DF3-085905F977A5}"/>
          </ac:spMkLst>
        </pc:spChg>
        <pc:picChg chg="del">
          <ac:chgData name="Laskin, Alexander" userId="e7bd8a67-24a5-4f10-bbb7-b0eb8ae6b9e9" providerId="ADAL" clId="{29EA298D-A681-484D-B878-C95B4D67AD1B}" dt="2023-11-02T01:18:25.411" v="850" actId="478"/>
          <ac:picMkLst>
            <pc:docMk/>
            <pc:sldMk cId="3866680303" sldId="316"/>
            <ac:picMk id="2" creationId="{EA7B4CC9-D30E-F05B-A248-C1783518FDF7}"/>
          </ac:picMkLst>
        </pc:picChg>
        <pc:picChg chg="add del mod modCrop">
          <ac:chgData name="Laskin, Alexander" userId="e7bd8a67-24a5-4f10-bbb7-b0eb8ae6b9e9" providerId="ADAL" clId="{29EA298D-A681-484D-B878-C95B4D67AD1B}" dt="2023-11-02T03:21:20.513" v="1210" actId="1038"/>
          <ac:picMkLst>
            <pc:docMk/>
            <pc:sldMk cId="3866680303" sldId="316"/>
            <ac:picMk id="4" creationId="{EFB1E24A-25B3-9749-2C06-040E6B8D560E}"/>
          </ac:picMkLst>
        </pc:picChg>
        <pc:picChg chg="add del mod modCrop">
          <ac:chgData name="Laskin, Alexander" userId="e7bd8a67-24a5-4f10-bbb7-b0eb8ae6b9e9" providerId="ADAL" clId="{29EA298D-A681-484D-B878-C95B4D67AD1B}" dt="2023-11-02T01:29:00.596" v="1054" actId="478"/>
          <ac:picMkLst>
            <pc:docMk/>
            <pc:sldMk cId="3866680303" sldId="316"/>
            <ac:picMk id="7" creationId="{3373777E-010E-F839-2707-7BA074C699B8}"/>
          </ac:picMkLst>
        </pc:picChg>
      </pc:sldChg>
      <pc:sldChg chg="addSp delSp modSp mod modAnim">
        <pc:chgData name="Laskin, Alexander" userId="e7bd8a67-24a5-4f10-bbb7-b0eb8ae6b9e9" providerId="ADAL" clId="{29EA298D-A681-484D-B878-C95B4D67AD1B}" dt="2023-11-02T03:48:06.931" v="1596" actId="20577"/>
        <pc:sldMkLst>
          <pc:docMk/>
          <pc:sldMk cId="2913876226" sldId="317"/>
        </pc:sldMkLst>
        <pc:spChg chg="mod">
          <ac:chgData name="Laskin, Alexander" userId="e7bd8a67-24a5-4f10-bbb7-b0eb8ae6b9e9" providerId="ADAL" clId="{29EA298D-A681-484D-B878-C95B4D67AD1B}" dt="2023-11-02T03:48:06.931" v="1596" actId="20577"/>
          <ac:spMkLst>
            <pc:docMk/>
            <pc:sldMk cId="2913876226" sldId="317"/>
            <ac:spMk id="4" creationId="{3271C4D6-5113-BBB5-3F08-CB057F0DBF50}"/>
          </ac:spMkLst>
        </pc:spChg>
        <pc:spChg chg="del">
          <ac:chgData name="Laskin, Alexander" userId="e7bd8a67-24a5-4f10-bbb7-b0eb8ae6b9e9" providerId="ADAL" clId="{29EA298D-A681-484D-B878-C95B4D67AD1B}" dt="2023-11-02T03:40:27.544" v="1498" actId="478"/>
          <ac:spMkLst>
            <pc:docMk/>
            <pc:sldMk cId="2913876226" sldId="317"/>
            <ac:spMk id="9" creationId="{12F00EC1-2E3E-6F13-0211-FCB201380F3A}"/>
          </ac:spMkLst>
        </pc:spChg>
        <pc:spChg chg="del">
          <ac:chgData name="Laskin, Alexander" userId="e7bd8a67-24a5-4f10-bbb7-b0eb8ae6b9e9" providerId="ADAL" clId="{29EA298D-A681-484D-B878-C95B4D67AD1B}" dt="2023-11-02T03:40:27.003" v="1497" actId="478"/>
          <ac:spMkLst>
            <pc:docMk/>
            <pc:sldMk cId="2913876226" sldId="317"/>
            <ac:spMk id="10" creationId="{C1393DE0-7101-D207-8DD3-B6721C01013C}"/>
          </ac:spMkLst>
        </pc:spChg>
        <pc:spChg chg="del">
          <ac:chgData name="Laskin, Alexander" userId="e7bd8a67-24a5-4f10-bbb7-b0eb8ae6b9e9" providerId="ADAL" clId="{29EA298D-A681-484D-B878-C95B4D67AD1B}" dt="2023-11-02T03:40:28.778" v="1499" actId="478"/>
          <ac:spMkLst>
            <pc:docMk/>
            <pc:sldMk cId="2913876226" sldId="317"/>
            <ac:spMk id="11" creationId="{6290E109-BB5C-5D20-E691-1FF36E0E6DB8}"/>
          </ac:spMkLst>
        </pc:spChg>
        <pc:spChg chg="add mod">
          <ac:chgData name="Laskin, Alexander" userId="e7bd8a67-24a5-4f10-bbb7-b0eb8ae6b9e9" providerId="ADAL" clId="{29EA298D-A681-484D-B878-C95B4D67AD1B}" dt="2023-11-02T03:47:30.635" v="1573" actId="1076"/>
          <ac:spMkLst>
            <pc:docMk/>
            <pc:sldMk cId="2913876226" sldId="317"/>
            <ac:spMk id="13" creationId="{5560B7FF-AF07-7DEE-7DAD-538B2F632B0F}"/>
          </ac:spMkLst>
        </pc:spChg>
        <pc:spChg chg="del">
          <ac:chgData name="Laskin, Alexander" userId="e7bd8a67-24a5-4f10-bbb7-b0eb8ae6b9e9" providerId="ADAL" clId="{29EA298D-A681-484D-B878-C95B4D67AD1B}" dt="2023-11-02T03:40:30.981" v="1500" actId="478"/>
          <ac:spMkLst>
            <pc:docMk/>
            <pc:sldMk cId="2913876226" sldId="317"/>
            <ac:spMk id="14" creationId="{5BD78957-F9AD-ABCF-5464-2C49EDD4C46F}"/>
          </ac:spMkLst>
        </pc:spChg>
        <pc:spChg chg="del">
          <ac:chgData name="Laskin, Alexander" userId="e7bd8a67-24a5-4f10-bbb7-b0eb8ae6b9e9" providerId="ADAL" clId="{29EA298D-A681-484D-B878-C95B4D67AD1B}" dt="2023-11-02T03:42:32.136" v="1514" actId="478"/>
          <ac:spMkLst>
            <pc:docMk/>
            <pc:sldMk cId="2913876226" sldId="317"/>
            <ac:spMk id="15" creationId="{59F34DC1-4F3D-691F-17BD-0E7A42D5C7FD}"/>
          </ac:spMkLst>
        </pc:spChg>
        <pc:spChg chg="del">
          <ac:chgData name="Laskin, Alexander" userId="e7bd8a67-24a5-4f10-bbb7-b0eb8ae6b9e9" providerId="ADAL" clId="{29EA298D-A681-484D-B878-C95B4D67AD1B}" dt="2023-11-02T03:46:18.625" v="1558" actId="478"/>
          <ac:spMkLst>
            <pc:docMk/>
            <pc:sldMk cId="2913876226" sldId="317"/>
            <ac:spMk id="16" creationId="{2AA05570-F8EC-EDF3-68D5-7946F21A9BC1}"/>
          </ac:spMkLst>
        </pc:spChg>
        <pc:spChg chg="add del mod">
          <ac:chgData name="Laskin, Alexander" userId="e7bd8a67-24a5-4f10-bbb7-b0eb8ae6b9e9" providerId="ADAL" clId="{29EA298D-A681-484D-B878-C95B4D67AD1B}" dt="2023-11-02T03:46:24.858" v="1560" actId="478"/>
          <ac:spMkLst>
            <pc:docMk/>
            <pc:sldMk cId="2913876226" sldId="317"/>
            <ac:spMk id="18" creationId="{64F99B14-C67A-A3CF-DA80-13EAFA3DF062}"/>
          </ac:spMkLst>
        </pc:spChg>
        <pc:spChg chg="add mod">
          <ac:chgData name="Laskin, Alexander" userId="e7bd8a67-24a5-4f10-bbb7-b0eb8ae6b9e9" providerId="ADAL" clId="{29EA298D-A681-484D-B878-C95B4D67AD1B}" dt="2023-11-02T03:47:30.635" v="1573" actId="1076"/>
          <ac:spMkLst>
            <pc:docMk/>
            <pc:sldMk cId="2913876226" sldId="317"/>
            <ac:spMk id="19" creationId="{9A099B4B-B378-7256-9F5E-17A24892D0F4}"/>
          </ac:spMkLst>
        </pc:spChg>
        <pc:spChg chg="add mod">
          <ac:chgData name="Laskin, Alexander" userId="e7bd8a67-24a5-4f10-bbb7-b0eb8ae6b9e9" providerId="ADAL" clId="{29EA298D-A681-484D-B878-C95B4D67AD1B}" dt="2023-11-02T03:47:30.635" v="1573" actId="1076"/>
          <ac:spMkLst>
            <pc:docMk/>
            <pc:sldMk cId="2913876226" sldId="317"/>
            <ac:spMk id="20" creationId="{231EE31D-D63A-91B1-69DE-A4B1EFDAD55C}"/>
          </ac:spMkLst>
        </pc:spChg>
        <pc:picChg chg="add del mod ord">
          <ac:chgData name="Laskin, Alexander" userId="e7bd8a67-24a5-4f10-bbb7-b0eb8ae6b9e9" providerId="ADAL" clId="{29EA298D-A681-484D-B878-C95B4D67AD1B}" dt="2023-11-02T03:46:16.337" v="1557" actId="478"/>
          <ac:picMkLst>
            <pc:docMk/>
            <pc:sldMk cId="2913876226" sldId="317"/>
            <ac:picMk id="2" creationId="{BC8D1142-1A68-6440-5925-5F43BC4BD1B8}"/>
          </ac:picMkLst>
        </pc:picChg>
        <pc:picChg chg="del">
          <ac:chgData name="Laskin, Alexander" userId="e7bd8a67-24a5-4f10-bbb7-b0eb8ae6b9e9" providerId="ADAL" clId="{29EA298D-A681-484D-B878-C95B4D67AD1B}" dt="2023-11-02T03:42:29.983" v="1513" actId="478"/>
          <ac:picMkLst>
            <pc:docMk/>
            <pc:sldMk cId="2913876226" sldId="317"/>
            <ac:picMk id="3" creationId="{39F7E4CE-34D5-D6E9-1C97-4573A50FCF1D}"/>
          </ac:picMkLst>
        </pc:picChg>
        <pc:picChg chg="del">
          <ac:chgData name="Laskin, Alexander" userId="e7bd8a67-24a5-4f10-bbb7-b0eb8ae6b9e9" providerId="ADAL" clId="{29EA298D-A681-484D-B878-C95B4D67AD1B}" dt="2023-11-02T03:40:26.052" v="1496" actId="478"/>
          <ac:picMkLst>
            <pc:docMk/>
            <pc:sldMk cId="2913876226" sldId="317"/>
            <ac:picMk id="6" creationId="{B4E7C886-7F32-B0DE-85E0-128F9A792000}"/>
          </ac:picMkLst>
        </pc:picChg>
        <pc:picChg chg="del">
          <ac:chgData name="Laskin, Alexander" userId="e7bd8a67-24a5-4f10-bbb7-b0eb8ae6b9e9" providerId="ADAL" clId="{29EA298D-A681-484D-B878-C95B4D67AD1B}" dt="2023-11-02T03:40:25.099" v="1495" actId="478"/>
          <ac:picMkLst>
            <pc:docMk/>
            <pc:sldMk cId="2913876226" sldId="317"/>
            <ac:picMk id="7" creationId="{610195D1-85D2-A6D1-10FF-9991C545BAA0}"/>
          </ac:picMkLst>
        </pc:picChg>
        <pc:picChg chg="add mod">
          <ac:chgData name="Laskin, Alexander" userId="e7bd8a67-24a5-4f10-bbb7-b0eb8ae6b9e9" providerId="ADAL" clId="{29EA298D-A681-484D-B878-C95B4D67AD1B}" dt="2023-11-02T03:47:30.635" v="1573" actId="1076"/>
          <ac:picMkLst>
            <pc:docMk/>
            <pc:sldMk cId="2913876226" sldId="317"/>
            <ac:picMk id="12" creationId="{4AD636E9-7D36-AC06-AFED-F58E1C4299F2}"/>
          </ac:picMkLst>
        </pc:picChg>
        <pc:picChg chg="add del mod">
          <ac:chgData name="Laskin, Alexander" userId="e7bd8a67-24a5-4f10-bbb7-b0eb8ae6b9e9" providerId="ADAL" clId="{29EA298D-A681-484D-B878-C95B4D67AD1B}" dt="2023-11-02T03:46:15.165" v="1556" actId="478"/>
          <ac:picMkLst>
            <pc:docMk/>
            <pc:sldMk cId="2913876226" sldId="317"/>
            <ac:picMk id="17" creationId="{9941C34B-A829-597B-3874-94097E6B8A5F}"/>
          </ac:picMkLst>
        </pc:picChg>
        <pc:picChg chg="add del mod">
          <ac:chgData name="Laskin, Alexander" userId="e7bd8a67-24a5-4f10-bbb7-b0eb8ae6b9e9" providerId="ADAL" clId="{29EA298D-A681-484D-B878-C95B4D67AD1B}" dt="2023-11-02T03:46:53.037" v="1567" actId="478"/>
          <ac:picMkLst>
            <pc:docMk/>
            <pc:sldMk cId="2913876226" sldId="317"/>
            <ac:picMk id="21" creationId="{F8CFCDB1-E31A-CACE-50C0-178D9CD67232}"/>
          </ac:picMkLst>
        </pc:picChg>
        <pc:picChg chg="add del mod">
          <ac:chgData name="Laskin, Alexander" userId="e7bd8a67-24a5-4f10-bbb7-b0eb8ae6b9e9" providerId="ADAL" clId="{29EA298D-A681-484D-B878-C95B4D67AD1B}" dt="2023-11-02T03:46:53.037" v="1567" actId="478"/>
          <ac:picMkLst>
            <pc:docMk/>
            <pc:sldMk cId="2913876226" sldId="317"/>
            <ac:picMk id="22" creationId="{88159B98-9280-F115-2853-D4A44DCB2302}"/>
          </ac:picMkLst>
        </pc:picChg>
        <pc:picChg chg="add del mod">
          <ac:chgData name="Laskin, Alexander" userId="e7bd8a67-24a5-4f10-bbb7-b0eb8ae6b9e9" providerId="ADAL" clId="{29EA298D-A681-484D-B878-C95B4D67AD1B}" dt="2023-11-02T03:46:56.017" v="1568" actId="478"/>
          <ac:picMkLst>
            <pc:docMk/>
            <pc:sldMk cId="2913876226" sldId="317"/>
            <ac:picMk id="23" creationId="{503BEEBD-F3A6-DF75-FEC0-9B6372B68B5F}"/>
          </ac:picMkLst>
        </pc:picChg>
        <pc:picChg chg="add mod">
          <ac:chgData name="Laskin, Alexander" userId="e7bd8a67-24a5-4f10-bbb7-b0eb8ae6b9e9" providerId="ADAL" clId="{29EA298D-A681-484D-B878-C95B4D67AD1B}" dt="2023-11-02T03:47:33.225" v="1574" actId="1076"/>
          <ac:picMkLst>
            <pc:docMk/>
            <pc:sldMk cId="2913876226" sldId="317"/>
            <ac:picMk id="24" creationId="{C64B5C72-CC87-7930-5A77-18240F1C648A}"/>
          </ac:picMkLst>
        </pc:picChg>
      </pc:sldChg>
      <pc:sldChg chg="addSp delSp modSp new mod">
        <pc:chgData name="Laskin, Alexander" userId="e7bd8a67-24a5-4f10-bbb7-b0eb8ae6b9e9" providerId="ADAL" clId="{29EA298D-A681-484D-B878-C95B4D67AD1B}" dt="2023-11-02T04:24:33.290" v="2127" actId="14100"/>
        <pc:sldMkLst>
          <pc:docMk/>
          <pc:sldMk cId="1152093906" sldId="318"/>
        </pc:sldMkLst>
        <pc:spChg chg="del">
          <ac:chgData name="Laskin, Alexander" userId="e7bd8a67-24a5-4f10-bbb7-b0eb8ae6b9e9" providerId="ADAL" clId="{29EA298D-A681-484D-B878-C95B4D67AD1B}" dt="2023-11-02T04:20:38.284" v="2090" actId="478"/>
          <ac:spMkLst>
            <pc:docMk/>
            <pc:sldMk cId="1152093906" sldId="318"/>
            <ac:spMk id="2" creationId="{F4515CDA-3614-6009-AACD-0FDF1D018533}"/>
          </ac:spMkLst>
        </pc:spChg>
        <pc:spChg chg="del">
          <ac:chgData name="Laskin, Alexander" userId="e7bd8a67-24a5-4f10-bbb7-b0eb8ae6b9e9" providerId="ADAL" clId="{29EA298D-A681-484D-B878-C95B4D67AD1B}" dt="2023-11-02T04:20:38.284" v="2090" actId="478"/>
          <ac:spMkLst>
            <pc:docMk/>
            <pc:sldMk cId="1152093906" sldId="318"/>
            <ac:spMk id="3" creationId="{76B53BD4-0B52-3022-BD35-C13649DEFBE7}"/>
          </ac:spMkLst>
        </pc:spChg>
        <pc:spChg chg="del">
          <ac:chgData name="Laskin, Alexander" userId="e7bd8a67-24a5-4f10-bbb7-b0eb8ae6b9e9" providerId="ADAL" clId="{29EA298D-A681-484D-B878-C95B4D67AD1B}" dt="2023-11-02T04:20:38.284" v="2090" actId="478"/>
          <ac:spMkLst>
            <pc:docMk/>
            <pc:sldMk cId="1152093906" sldId="318"/>
            <ac:spMk id="4" creationId="{BCB8858E-F79A-3AFD-0C46-C1D6236DD879}"/>
          </ac:spMkLst>
        </pc:spChg>
        <pc:spChg chg="add mod">
          <ac:chgData name="Laskin, Alexander" userId="e7bd8a67-24a5-4f10-bbb7-b0eb8ae6b9e9" providerId="ADAL" clId="{29EA298D-A681-484D-B878-C95B4D67AD1B}" dt="2023-11-02T04:20:53.617" v="2096" actId="1037"/>
          <ac:spMkLst>
            <pc:docMk/>
            <pc:sldMk cId="1152093906" sldId="318"/>
            <ac:spMk id="6" creationId="{9B554333-8A84-6811-F34C-37BB7A845C6C}"/>
          </ac:spMkLst>
        </pc:spChg>
        <pc:spChg chg="add del mod">
          <ac:chgData name="Laskin, Alexander" userId="e7bd8a67-24a5-4f10-bbb7-b0eb8ae6b9e9" providerId="ADAL" clId="{29EA298D-A681-484D-B878-C95B4D67AD1B}" dt="2023-11-02T04:23:07.300" v="2106" actId="478"/>
          <ac:spMkLst>
            <pc:docMk/>
            <pc:sldMk cId="1152093906" sldId="318"/>
            <ac:spMk id="7" creationId="{7D5199BF-9B23-0BE9-93F4-4421DBF1639D}"/>
          </ac:spMkLst>
        </pc:spChg>
        <pc:spChg chg="mod">
          <ac:chgData name="Laskin, Alexander" userId="e7bd8a67-24a5-4f10-bbb7-b0eb8ae6b9e9" providerId="ADAL" clId="{29EA298D-A681-484D-B878-C95B4D67AD1B}" dt="2023-11-02T04:23:45.633" v="2116" actId="1076"/>
          <ac:spMkLst>
            <pc:docMk/>
            <pc:sldMk cId="1152093906" sldId="318"/>
            <ac:spMk id="9" creationId="{8E2D34CF-2BBA-D50E-1AED-DBA0B206B328}"/>
          </ac:spMkLst>
        </pc:spChg>
        <pc:spChg chg="mod">
          <ac:chgData name="Laskin, Alexander" userId="e7bd8a67-24a5-4f10-bbb7-b0eb8ae6b9e9" providerId="ADAL" clId="{29EA298D-A681-484D-B878-C95B4D67AD1B}" dt="2023-11-02T04:23:31.918" v="2113" actId="1076"/>
          <ac:spMkLst>
            <pc:docMk/>
            <pc:sldMk cId="1152093906" sldId="318"/>
            <ac:spMk id="13" creationId="{6EC8DBC0-38D2-CBB8-9504-DAF09D1DDFC5}"/>
          </ac:spMkLst>
        </pc:spChg>
        <pc:spChg chg="add mod">
          <ac:chgData name="Laskin, Alexander" userId="e7bd8a67-24a5-4f10-bbb7-b0eb8ae6b9e9" providerId="ADAL" clId="{29EA298D-A681-484D-B878-C95B4D67AD1B}" dt="2023-11-02T04:24:04.083" v="2119" actId="14100"/>
          <ac:spMkLst>
            <pc:docMk/>
            <pc:sldMk cId="1152093906" sldId="318"/>
            <ac:spMk id="14" creationId="{3A7955D3-304F-E4E0-FAF5-DE0E6B8C07E7}"/>
          </ac:spMkLst>
        </pc:spChg>
        <pc:spChg chg="add del mod">
          <ac:chgData name="Laskin, Alexander" userId="e7bd8a67-24a5-4f10-bbb7-b0eb8ae6b9e9" providerId="ADAL" clId="{29EA298D-A681-484D-B878-C95B4D67AD1B}" dt="2023-11-02T04:23:19.067" v="2110" actId="478"/>
          <ac:spMkLst>
            <pc:docMk/>
            <pc:sldMk cId="1152093906" sldId="318"/>
            <ac:spMk id="15" creationId="{EBA49521-738F-0A51-D30C-0BF1D60EA6E2}"/>
          </ac:spMkLst>
        </pc:spChg>
        <pc:spChg chg="add mod">
          <ac:chgData name="Laskin, Alexander" userId="e7bd8a67-24a5-4f10-bbb7-b0eb8ae6b9e9" providerId="ADAL" clId="{29EA298D-A681-484D-B878-C95B4D67AD1B}" dt="2023-11-02T04:24:24.234" v="2126" actId="5793"/>
          <ac:spMkLst>
            <pc:docMk/>
            <pc:sldMk cId="1152093906" sldId="318"/>
            <ac:spMk id="16" creationId="{2AA10487-2D67-C9B0-BD1E-EE447505AEC7}"/>
          </ac:spMkLst>
        </pc:spChg>
        <pc:grpChg chg="add mod">
          <ac:chgData name="Laskin, Alexander" userId="e7bd8a67-24a5-4f10-bbb7-b0eb8ae6b9e9" providerId="ADAL" clId="{29EA298D-A681-484D-B878-C95B4D67AD1B}" dt="2023-11-02T04:23:57.250" v="2117" actId="1076"/>
          <ac:grpSpMkLst>
            <pc:docMk/>
            <pc:sldMk cId="1152093906" sldId="318"/>
            <ac:grpSpMk id="8" creationId="{3011165A-52FB-C629-EA4B-3765BDB858C8}"/>
          </ac:grpSpMkLst>
        </pc:grpChg>
        <pc:grpChg chg="add mod">
          <ac:chgData name="Laskin, Alexander" userId="e7bd8a67-24a5-4f10-bbb7-b0eb8ae6b9e9" providerId="ADAL" clId="{29EA298D-A681-484D-B878-C95B4D67AD1B}" dt="2023-11-02T04:23:57.250" v="2117" actId="1076"/>
          <ac:grpSpMkLst>
            <pc:docMk/>
            <pc:sldMk cId="1152093906" sldId="318"/>
            <ac:grpSpMk id="11" creationId="{99F985CC-5EE9-BD6A-B134-F91A3550BD1B}"/>
          </ac:grpSpMkLst>
        </pc:grpChg>
        <pc:picChg chg="mod">
          <ac:chgData name="Laskin, Alexander" userId="e7bd8a67-24a5-4f10-bbb7-b0eb8ae6b9e9" providerId="ADAL" clId="{29EA298D-A681-484D-B878-C95B4D67AD1B}" dt="2023-11-02T04:21:56.003" v="2097"/>
          <ac:picMkLst>
            <pc:docMk/>
            <pc:sldMk cId="1152093906" sldId="318"/>
            <ac:picMk id="10" creationId="{37924723-B161-B746-1549-D0138394B556}"/>
          </ac:picMkLst>
        </pc:picChg>
        <pc:picChg chg="mod">
          <ac:chgData name="Laskin, Alexander" userId="e7bd8a67-24a5-4f10-bbb7-b0eb8ae6b9e9" providerId="ADAL" clId="{29EA298D-A681-484D-B878-C95B4D67AD1B}" dt="2023-11-02T04:24:33.290" v="2127" actId="14100"/>
          <ac:picMkLst>
            <pc:docMk/>
            <pc:sldMk cId="1152093906" sldId="318"/>
            <ac:picMk id="12" creationId="{DB208D8E-0687-BA1F-4D75-9E8B000B914E}"/>
          </ac:picMkLst>
        </pc:picChg>
      </pc:sldChg>
      <pc:sldChg chg="addSp delSp modSp new mod">
        <pc:chgData name="Laskin, Alexander" userId="e7bd8a67-24a5-4f10-bbb7-b0eb8ae6b9e9" providerId="ADAL" clId="{29EA298D-A681-484D-B878-C95B4D67AD1B}" dt="2023-11-02T13:49:04.011" v="2593" actId="20577"/>
        <pc:sldMkLst>
          <pc:docMk/>
          <pc:sldMk cId="2728093885" sldId="319"/>
        </pc:sldMkLst>
        <pc:spChg chg="del">
          <ac:chgData name="Laskin, Alexander" userId="e7bd8a67-24a5-4f10-bbb7-b0eb8ae6b9e9" providerId="ADAL" clId="{29EA298D-A681-484D-B878-C95B4D67AD1B}" dt="2023-11-02T04:24:15.384" v="2121" actId="478"/>
          <ac:spMkLst>
            <pc:docMk/>
            <pc:sldMk cId="2728093885" sldId="319"/>
            <ac:spMk id="2" creationId="{D2446D34-07CD-3880-841D-49F04FF01DC1}"/>
          </ac:spMkLst>
        </pc:spChg>
        <pc:spChg chg="del">
          <ac:chgData name="Laskin, Alexander" userId="e7bd8a67-24a5-4f10-bbb7-b0eb8ae6b9e9" providerId="ADAL" clId="{29EA298D-A681-484D-B878-C95B4D67AD1B}" dt="2023-11-02T04:24:15.384" v="2121" actId="478"/>
          <ac:spMkLst>
            <pc:docMk/>
            <pc:sldMk cId="2728093885" sldId="319"/>
            <ac:spMk id="3" creationId="{1F85E71F-AA1F-BEDA-A778-4FA30C51ACD7}"/>
          </ac:spMkLst>
        </pc:spChg>
        <pc:spChg chg="del">
          <ac:chgData name="Laskin, Alexander" userId="e7bd8a67-24a5-4f10-bbb7-b0eb8ae6b9e9" providerId="ADAL" clId="{29EA298D-A681-484D-B878-C95B4D67AD1B}" dt="2023-11-02T04:24:15.384" v="2121" actId="478"/>
          <ac:spMkLst>
            <pc:docMk/>
            <pc:sldMk cId="2728093885" sldId="319"/>
            <ac:spMk id="4" creationId="{3ECAC213-BD3E-B352-34E2-190928DAC0FE}"/>
          </ac:spMkLst>
        </pc:spChg>
        <pc:spChg chg="add mod">
          <ac:chgData name="Laskin, Alexander" userId="e7bd8a67-24a5-4f10-bbb7-b0eb8ae6b9e9" providerId="ADAL" clId="{29EA298D-A681-484D-B878-C95B4D67AD1B}" dt="2023-11-02T04:34:21.750" v="2504" actId="1076"/>
          <ac:spMkLst>
            <pc:docMk/>
            <pc:sldMk cId="2728093885" sldId="319"/>
            <ac:spMk id="6" creationId="{8269AE49-DB73-CE8C-44A9-B08C2046EB62}"/>
          </ac:spMkLst>
        </pc:spChg>
        <pc:spChg chg="add mod">
          <ac:chgData name="Laskin, Alexander" userId="e7bd8a67-24a5-4f10-bbb7-b0eb8ae6b9e9" providerId="ADAL" clId="{29EA298D-A681-484D-B878-C95B4D67AD1B}" dt="2023-11-02T13:49:04.011" v="2593" actId="20577"/>
          <ac:spMkLst>
            <pc:docMk/>
            <pc:sldMk cId="2728093885" sldId="319"/>
            <ac:spMk id="7" creationId="{E7B1E8A2-561E-ED13-BCF0-A91E4339E2C4}"/>
          </ac:spMkLst>
        </pc:spChg>
      </pc:sldChg>
      <pc:sldMasterChg chg="del delSldLayout">
        <pc:chgData name="Laskin, Alexander" userId="e7bd8a67-24a5-4f10-bbb7-b0eb8ae6b9e9" providerId="ADAL" clId="{29EA298D-A681-484D-B878-C95B4D67AD1B}" dt="2023-11-02T04:41:53.140" v="2587" actId="47"/>
        <pc:sldMasterMkLst>
          <pc:docMk/>
          <pc:sldMasterMk cId="1716598696" sldId="2147483648"/>
        </pc:sldMasterMkLst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1975026542" sldId="2147483649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896414986" sldId="2147483650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619204180" sldId="2147483651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4067959939" sldId="2147483652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1634343047" sldId="2147483653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1211792837" sldId="2147483654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1544918432" sldId="2147483655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4060052738" sldId="2147483656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9370887" sldId="2147483657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3058927493" sldId="2147483658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1716598696" sldId="2147483648"/>
            <pc:sldLayoutMk cId="2895435665" sldId="2147483659"/>
          </pc:sldLayoutMkLst>
        </pc:sldLayoutChg>
      </pc:sldMasterChg>
      <pc:sldMasterChg chg="del delSldLayout">
        <pc:chgData name="Laskin, Alexander" userId="e7bd8a67-24a5-4f10-bbb7-b0eb8ae6b9e9" providerId="ADAL" clId="{29EA298D-A681-484D-B878-C95B4D67AD1B}" dt="2023-11-02T04:41:53.140" v="2587" actId="47"/>
        <pc:sldMasterMkLst>
          <pc:docMk/>
          <pc:sldMasterMk cId="204032441" sldId="2147483668"/>
        </pc:sldMasterMkLst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3552296317" sldId="2147483669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1345957178" sldId="2147483670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3373611571" sldId="2147483671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644106361" sldId="2147483672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3884758283" sldId="2147483673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1952984015" sldId="2147483674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433222054" sldId="2147483675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1920249576" sldId="2147483676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1055412570" sldId="2147483677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561660198" sldId="2147483678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204032441" sldId="2147483668"/>
            <pc:sldLayoutMk cId="2437449289" sldId="2147483679"/>
          </pc:sldLayoutMkLst>
        </pc:sldLayoutChg>
      </pc:sldMasterChg>
      <pc:sldMasterChg chg="del delSldLayout">
        <pc:chgData name="Laskin, Alexander" userId="e7bd8a67-24a5-4f10-bbb7-b0eb8ae6b9e9" providerId="ADAL" clId="{29EA298D-A681-484D-B878-C95B4D67AD1B}" dt="2023-11-02T04:41:53.140" v="2587" actId="47"/>
        <pc:sldMasterMkLst>
          <pc:docMk/>
          <pc:sldMasterMk cId="3741655354" sldId="2147483680"/>
        </pc:sldMasterMkLst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3704315735" sldId="2147483681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3026508681" sldId="2147483682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1739306227" sldId="2147483683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2691414424" sldId="2147483684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1217619290" sldId="2147483685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2020008082" sldId="2147483686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1046499022" sldId="2147483687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2076973357" sldId="2147483688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995425103" sldId="2147483689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3777156414" sldId="2147483690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741655354" sldId="2147483680"/>
            <pc:sldLayoutMk cId="3230448208" sldId="2147483691"/>
          </pc:sldLayoutMkLst>
        </pc:sldLayoutChg>
      </pc:sldMasterChg>
      <pc:sldMasterChg chg="del delSldLayout">
        <pc:chgData name="Laskin, Alexander" userId="e7bd8a67-24a5-4f10-bbb7-b0eb8ae6b9e9" providerId="ADAL" clId="{29EA298D-A681-484D-B878-C95B4D67AD1B}" dt="2023-11-02T04:41:53.140" v="2587" actId="47"/>
        <pc:sldMasterMkLst>
          <pc:docMk/>
          <pc:sldMasterMk cId="3878169585" sldId="2147483692"/>
        </pc:sldMasterMkLst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1364168228" sldId="2147483693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130223839" sldId="2147483694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2674661448" sldId="2147483695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628634443" sldId="2147483696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114804836" sldId="2147483697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1501957507" sldId="2147483698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1318104849" sldId="2147483699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1628954021" sldId="2147483700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2131143214" sldId="2147483701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1387288680" sldId="2147483702"/>
          </pc:sldLayoutMkLst>
        </pc:sldLayoutChg>
        <pc:sldLayoutChg chg="del">
          <pc:chgData name="Laskin, Alexander" userId="e7bd8a67-24a5-4f10-bbb7-b0eb8ae6b9e9" providerId="ADAL" clId="{29EA298D-A681-484D-B878-C95B4D67AD1B}" dt="2023-11-02T04:41:53.140" v="2587" actId="47"/>
          <pc:sldLayoutMkLst>
            <pc:docMk/>
            <pc:sldMasterMk cId="3878169585" sldId="2147483692"/>
            <pc:sldLayoutMk cId="1741746242" sldId="214748370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92929-2308-4BED-B79E-983397A7C8CB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3C66B-582B-4174-A1B9-CBA9CB31E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7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ld Background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88159" y="1626244"/>
            <a:ext cx="9363928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6000" b="0" i="1" cap="none" spc="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488154" y="3429001"/>
            <a:ext cx="9363932" cy="338555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  <a:lvl2pPr marL="457189" indent="0" algn="ctr">
              <a:buNone/>
              <a:defRPr sz="19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F10C25-56DC-8142-853C-007A1E9C8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8153" y="3904615"/>
            <a:ext cx="9363932" cy="338328"/>
          </a:xfrm>
        </p:spPr>
        <p:txBody>
          <a:bodyPr lIns="0" tIns="0" rIns="0" bIns="0"/>
          <a:lstStyle>
            <a:lvl1pPr marL="4763" indent="0">
              <a:buNone/>
              <a:tabLst/>
              <a:defRPr sz="22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Your Name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4C41F22-9002-BF4A-9978-33C9664C0B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8153" y="4239707"/>
            <a:ext cx="9363931" cy="338328"/>
          </a:xfrm>
        </p:spPr>
        <p:txBody>
          <a:bodyPr lIns="0" tIns="0" rIns="0" bIns="0">
            <a:normAutofit/>
          </a:bodyPr>
          <a:lstStyle>
            <a:lvl1pPr marL="4763" indent="0">
              <a:buNone/>
              <a:tabLst/>
              <a:defRPr sz="14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Your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25DB28-1AB0-014E-B1FC-23CE77A2A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391" y="6173184"/>
            <a:ext cx="3333528" cy="352961"/>
          </a:xfrm>
          <a:prstGeom prst="rect">
            <a:avLst/>
          </a:prstGeom>
        </p:spPr>
      </p:pic>
      <p:pic>
        <p:nvPicPr>
          <p:cNvPr id="14" name="Black Triangle">
            <a:extLst>
              <a:ext uri="{FF2B5EF4-FFF2-40B4-BE49-F238E27FC236}">
                <a16:creationId xmlns:a16="http://schemas.microsoft.com/office/drawing/2014/main" id="{41115AA3-7BE6-AF41-91DF-38E99E2BDE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9696" y="1"/>
            <a:ext cx="1782304" cy="687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49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7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3060">
          <p15:clr>
            <a:srgbClr val="FBAE40"/>
          </p15:clr>
        </p15:guide>
        <p15:guide id="8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lack Bar">
            <a:extLst>
              <a:ext uri="{FF2B5EF4-FFF2-40B4-BE49-F238E27FC236}">
                <a16:creationId xmlns:a16="http://schemas.microsoft.com/office/drawing/2014/main" id="{6283C7A5-FA96-634B-82F6-99BF44D20F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9" y="0"/>
            <a:ext cx="11514667" cy="9144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911384" y="442674"/>
            <a:ext cx="10387729" cy="443199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200" b="0" i="1" cap="none" spc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911384" y="1345167"/>
            <a:ext cx="10387729" cy="338555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  <a:lvl2pPr marL="457189" indent="0" algn="ctr">
              <a:buNone/>
              <a:defRPr sz="19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25" name="Body Text">
            <a:extLst>
              <a:ext uri="{FF2B5EF4-FFF2-40B4-BE49-F238E27FC236}">
                <a16:creationId xmlns:a16="http://schemas.microsoft.com/office/drawing/2014/main" id="{9F798712-4535-8340-942F-27FFD5E3F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7129" y="1962542"/>
            <a:ext cx="10091983" cy="3411537"/>
          </a:xfrm>
        </p:spPr>
        <p:txBody>
          <a:bodyPr lIns="0" tIns="0" rIns="0" bIns="0">
            <a:normAutofit/>
          </a:bodyPr>
          <a:lstStyle>
            <a:lvl1pPr marL="274313" marR="0" indent="-274313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Bulleted copy.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Keep it short with bite-size chunks of information.</a:t>
            </a:r>
          </a:p>
          <a:p>
            <a:pPr lvl="0"/>
            <a:endParaRPr lang="en-US" dirty="0"/>
          </a:p>
        </p:txBody>
      </p:sp>
      <p:sp>
        <p:nvSpPr>
          <p:cNvPr id="29" name="Slide Number">
            <a:extLst>
              <a:ext uri="{FF2B5EF4-FFF2-40B4-BE49-F238E27FC236}">
                <a16:creationId xmlns:a16="http://schemas.microsoft.com/office/drawing/2014/main" id="{49E8753C-A442-034F-B0F4-92D22B32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911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0" i="0" spc="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092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7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3024">
          <p15:clr>
            <a:srgbClr val="FBAE40"/>
          </p15:clr>
        </p15:guide>
        <p15:guide id="7" pos="984">
          <p15:clr>
            <a:srgbClr val="FBAE40"/>
          </p15:clr>
        </p15:guide>
        <p15:guide id="8" pos="696">
          <p15:clr>
            <a:srgbClr val="FBAE40"/>
          </p15:clr>
        </p15:guide>
        <p15:guide id="9" pos="11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text + pictur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ack Bar">
            <a:extLst>
              <a:ext uri="{FF2B5EF4-FFF2-40B4-BE49-F238E27FC236}">
                <a16:creationId xmlns:a16="http://schemas.microsoft.com/office/drawing/2014/main" id="{87C91AFD-CCD5-AA40-82FE-4B69C6151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9" y="0"/>
            <a:ext cx="11514667" cy="914400"/>
          </a:xfrm>
          <a:prstGeom prst="rect">
            <a:avLst/>
          </a:prstGeom>
        </p:spPr>
      </p:pic>
      <p:sp>
        <p:nvSpPr>
          <p:cNvPr id="19" name="Body Text">
            <a:extLst>
              <a:ext uri="{FF2B5EF4-FFF2-40B4-BE49-F238E27FC236}">
                <a16:creationId xmlns:a16="http://schemas.microsoft.com/office/drawing/2014/main" id="{4B5CCD19-DE21-294C-8B0B-3103725AE0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9200" y="1917390"/>
            <a:ext cx="4876805" cy="3411537"/>
          </a:xfrm>
        </p:spPr>
        <p:txBody>
          <a:bodyPr lIns="0" tIns="0" rIns="0" bIns="0">
            <a:normAutofit/>
          </a:bodyPr>
          <a:lstStyle>
            <a:lvl1pPr marL="274313" marR="0" indent="-274313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Bulleted copy.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Keep it short with bite-size chunks of information.</a:t>
            </a:r>
          </a:p>
          <a:p>
            <a:pPr lvl="0"/>
            <a:endParaRPr lang="en-US" dirty="0"/>
          </a:p>
          <a:p>
            <a:pPr marL="274313" marR="0" lvl="0" indent="-274313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Keep it short with bite-size chunks of information.</a:t>
            </a:r>
            <a:br>
              <a:rPr lang="en-US" dirty="0"/>
            </a:br>
            <a:endParaRPr lang="en-US" dirty="0"/>
          </a:p>
          <a:p>
            <a:pPr marL="274313" marR="0" lvl="0" indent="-274313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Keep it short with bite-size chunks of information.</a:t>
            </a:r>
          </a:p>
          <a:p>
            <a:pPr marL="274313" marR="0" lvl="0" indent="-274313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Picture or Chart" descr="Picture or Chart">
            <a:extLst>
              <a:ext uri="{FF2B5EF4-FFF2-40B4-BE49-F238E27FC236}">
                <a16:creationId xmlns:a16="http://schemas.microsoft.com/office/drawing/2014/main" id="{699BD747-48B6-2547-8F7C-25A44594F6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4239" y="1920878"/>
            <a:ext cx="4944875" cy="2982913"/>
          </a:xfrm>
        </p:spPr>
        <p:txBody>
          <a:bodyPr lIns="0" tIns="0" rIns="0" bIns="0" anchor="ctr" anchorCtr="0"/>
          <a:lstStyle>
            <a:lvl1pPr algn="ctr">
              <a:defRPr b="0" i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  <a:lvl4pPr marL="685783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Insert picture or chart here</a:t>
            </a:r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50D54855-2B56-7D4D-BC1F-BBB8B58B9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911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0" i="0" spc="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A4C6AE5-F56B-0E43-BA90-936416C44E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911384" y="442674"/>
            <a:ext cx="10387729" cy="443199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200" b="0" i="1" cap="none" spc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head">
            <a:extLst>
              <a:ext uri="{FF2B5EF4-FFF2-40B4-BE49-F238E27FC236}">
                <a16:creationId xmlns:a16="http://schemas.microsoft.com/office/drawing/2014/main" id="{D7ADAC26-328E-BB49-BBC5-2D10E7BE20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384" y="1345167"/>
            <a:ext cx="10387729" cy="338555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  <a:lvl2pPr marL="457189" indent="0" algn="ctr">
              <a:buNone/>
              <a:defRPr sz="19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307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7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30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Pictur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" descr="Description of Picture">
            <a:extLst>
              <a:ext uri="{FF2B5EF4-FFF2-40B4-BE49-F238E27FC236}">
                <a16:creationId xmlns:a16="http://schemas.microsoft.com/office/drawing/2014/main" id="{B6A7C9B5-3617-0144-A4ED-16186741E8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4024" y="911381"/>
            <a:ext cx="10683520" cy="4580664"/>
          </a:xfrm>
        </p:spPr>
        <p:txBody>
          <a:bodyPr anchor="ctr" anchorCtr="1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hoto Caption">
            <a:extLst>
              <a:ext uri="{FF2B5EF4-FFF2-40B4-BE49-F238E27FC236}">
                <a16:creationId xmlns:a16="http://schemas.microsoft.com/office/drawing/2014/main" id="{0D6DAF39-EE35-6843-807B-FF770BE21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754024" y="304802"/>
            <a:ext cx="3838891" cy="498599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0" i="0" cap="none" spc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Brief photo caption. Place in top left or right corner. Make text black or white for legibility.</a:t>
            </a:r>
          </a:p>
        </p:txBody>
      </p:sp>
      <p:cxnSp>
        <p:nvCxnSpPr>
          <p:cNvPr id="13" name="Line 1">
            <a:extLst>
              <a:ext uri="{FF2B5EF4-FFF2-40B4-BE49-F238E27FC236}">
                <a16:creationId xmlns:a16="http://schemas.microsoft.com/office/drawing/2014/main" id="{A746CD05-A191-A442-A002-3AD9F5CCAD2A}"/>
              </a:ext>
            </a:extLst>
          </p:cNvPr>
          <p:cNvCxnSpPr>
            <a:cxnSpLocks/>
          </p:cNvCxnSpPr>
          <p:nvPr userDrawn="1"/>
        </p:nvCxnSpPr>
        <p:spPr>
          <a:xfrm>
            <a:off x="573120" y="304802"/>
            <a:ext cx="0" cy="5187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ne 2">
            <a:extLst>
              <a:ext uri="{FF2B5EF4-FFF2-40B4-BE49-F238E27FC236}">
                <a16:creationId xmlns:a16="http://schemas.microsoft.com/office/drawing/2014/main" id="{461AAE78-C01B-DD4E-A8D1-EE36B5982A91}"/>
              </a:ext>
            </a:extLst>
          </p:cNvPr>
          <p:cNvCxnSpPr>
            <a:cxnSpLocks/>
          </p:cNvCxnSpPr>
          <p:nvPr userDrawn="1"/>
        </p:nvCxnSpPr>
        <p:spPr>
          <a:xfrm>
            <a:off x="4655908" y="318799"/>
            <a:ext cx="0" cy="13101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12" y="6181281"/>
            <a:ext cx="48768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old Triangle">
            <a:extLst>
              <a:ext uri="{FF2B5EF4-FFF2-40B4-BE49-F238E27FC236}">
                <a16:creationId xmlns:a16="http://schemas.microsoft.com/office/drawing/2014/main" id="{D9F81172-AF70-A648-89C9-C33F29592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4000" y="0"/>
            <a:ext cx="177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00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7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3060">
          <p15:clr>
            <a:srgbClr val="FBAE40"/>
          </p15:clr>
        </p15:guide>
        <p15:guide id="7" pos="264">
          <p15:clr>
            <a:srgbClr val="FBAE40"/>
          </p15:clr>
        </p15:guide>
        <p15:guide id="8" orient="horz" pos="1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Fact/Highligh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ld Background">
            <a:extLst>
              <a:ext uri="{FF2B5EF4-FFF2-40B4-BE49-F238E27FC236}">
                <a16:creationId xmlns:a16="http://schemas.microsoft.com/office/drawing/2014/main" id="{5CCAEC11-865D-CB4B-88E8-5AF51FB37FBE}"/>
              </a:ext>
            </a:extLst>
          </p:cNvPr>
          <p:cNvSpPr/>
          <p:nvPr userDrawn="1"/>
        </p:nvSpPr>
        <p:spPr>
          <a:xfrm>
            <a:off x="5" y="2"/>
            <a:ext cx="12191999" cy="6852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Heading">
            <a:extLst>
              <a:ext uri="{FF2B5EF4-FFF2-40B4-BE49-F238E27FC236}">
                <a16:creationId xmlns:a16="http://schemas.microsoft.com/office/drawing/2014/main" id="{4D7D7E43-151C-6148-8D70-1135C4C4B7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2893545" y="1466569"/>
            <a:ext cx="6419331" cy="1191095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ctr">
              <a:defRPr sz="8600" b="0" i="0" cap="none" spc="300">
                <a:solidFill>
                  <a:schemeClr val="bg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123</a:t>
            </a:r>
          </a:p>
        </p:txBody>
      </p:sp>
      <p:sp>
        <p:nvSpPr>
          <p:cNvPr id="20" name="Black Bar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 userDrawn="1"/>
        </p:nvSpPr>
        <p:spPr>
          <a:xfrm>
            <a:off x="2648277" y="2744423"/>
            <a:ext cx="6905456" cy="440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0B79470A-88E7-9241-9D11-9A69D76233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48271" y="2811030"/>
            <a:ext cx="6895463" cy="3077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Impact" panose="020B0806030902050204" pitchFamily="34" charset="0"/>
              </a:defRPr>
            </a:lvl1pPr>
            <a:lvl2pPr marL="457189" indent="0" algn="ctr">
              <a:buNone/>
              <a:defRPr sz="19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TOPIC OR TITLE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BD416322-CF1A-F143-B2A9-844B608C5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5268" y="3540352"/>
            <a:ext cx="6678467" cy="1122744"/>
          </a:xfrm>
        </p:spPr>
        <p:txBody>
          <a:bodyPr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normalizeH="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Fact or highlight. Keep it short with bite-size chunks of information.</a:t>
            </a:r>
          </a:p>
        </p:txBody>
      </p:sp>
      <p:sp>
        <p:nvSpPr>
          <p:cNvPr id="26" name="Slide Number">
            <a:extLst>
              <a:ext uri="{FF2B5EF4-FFF2-40B4-BE49-F238E27FC236}">
                <a16:creationId xmlns:a16="http://schemas.microsoft.com/office/drawing/2014/main" id="{8E13B548-F076-CF46-A887-15D7D486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12" y="6181281"/>
            <a:ext cx="48768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DE97B0-77E3-9A4F-B3B9-CBF9063751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391" y="6173184"/>
            <a:ext cx="3333528" cy="352961"/>
          </a:xfrm>
          <a:prstGeom prst="rect">
            <a:avLst/>
          </a:prstGeom>
        </p:spPr>
      </p:pic>
      <p:pic>
        <p:nvPicPr>
          <p:cNvPr id="12" name="Gold Triangle">
            <a:extLst>
              <a:ext uri="{FF2B5EF4-FFF2-40B4-BE49-F238E27FC236}">
                <a16:creationId xmlns:a16="http://schemas.microsoft.com/office/drawing/2014/main" id="{F4EFE91E-3F5E-3747-8DD9-B5ACEF622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4000" y="0"/>
            <a:ext cx="177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90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7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3060">
          <p15:clr>
            <a:srgbClr val="FBAE40"/>
          </p15:clr>
        </p15:guide>
        <p15:guide id="7" orient="horz" pos="756">
          <p15:clr>
            <a:srgbClr val="FBAE40"/>
          </p15:clr>
        </p15:guide>
        <p15:guide id="8" orient="horz" pos="11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ld Background">
            <a:extLst>
              <a:ext uri="{FF2B5EF4-FFF2-40B4-BE49-F238E27FC236}">
                <a16:creationId xmlns:a16="http://schemas.microsoft.com/office/drawing/2014/main" id="{F59025A6-822F-2D44-9F31-61A4A63F5C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52197" y="1557667"/>
            <a:ext cx="7334529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6000" b="0" i="1" cap="none" spc="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23" name="Slide Number">
            <a:extLst>
              <a:ext uri="{FF2B5EF4-FFF2-40B4-BE49-F238E27FC236}">
                <a16:creationId xmlns:a16="http://schemas.microsoft.com/office/drawing/2014/main" id="{ACFC5D5C-1C9B-F148-A910-72ADDA93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12" y="6181281"/>
            <a:ext cx="48768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AD8BBF2-2579-5B4F-8005-9E4A00177E7E}"/>
              </a:ext>
            </a:extLst>
          </p:cNvPr>
          <p:cNvSpPr txBox="1">
            <a:spLocks/>
          </p:cNvSpPr>
          <p:nvPr userDrawn="1"/>
        </p:nvSpPr>
        <p:spPr>
          <a:xfrm>
            <a:off x="1362198" y="4647677"/>
            <a:ext cx="7514524" cy="619603"/>
          </a:xfrm>
          <a:prstGeom prst="rect">
            <a:avLst/>
          </a:prstGeom>
        </p:spPr>
        <p:txBody>
          <a:bodyPr vert="horz" lIns="68580" tIns="34291" rIns="68580" bIns="34291" rtlCol="0" anchor="t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3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329896" algn="l"/>
              </a:tabLst>
            </a:pPr>
            <a:r>
              <a:rPr lang="en-US" sz="1200" dirty="0" err="1">
                <a:latin typeface="Franklin Gothic Medium" panose="020B0603020102020204" pitchFamily="34" charset="0"/>
              </a:rPr>
              <a:t>polytechnic.purdue.edu</a:t>
            </a:r>
            <a:endParaRPr lang="en-US" sz="1200" dirty="0">
              <a:latin typeface="Franklin Gothic Medium" panose="020B0603020102020204" pitchFamily="34" charset="0"/>
            </a:endParaRPr>
          </a:p>
          <a:p>
            <a:pPr>
              <a:tabLst>
                <a:tab pos="1329896" algn="l"/>
              </a:tabLst>
            </a:pPr>
            <a:endParaRPr lang="en-US" sz="900" dirty="0">
              <a:latin typeface="Franklin Gothic Medium" panose="020B0603020102020204" pitchFamily="34" charset="0"/>
            </a:endParaRPr>
          </a:p>
          <a:p>
            <a:pPr marL="0" indent="0">
              <a:tabLst>
                <a:tab pos="1425539" algn="l"/>
                <a:tab pos="1598573" algn="l"/>
              </a:tabLst>
            </a:pPr>
            <a:r>
              <a:rPr lang="en-US" sz="1051" dirty="0">
                <a:latin typeface="Franklin Gothic Medium" panose="020B0603020102020204" pitchFamily="34" charset="0"/>
              </a:rPr>
              <a:t>	</a:t>
            </a:r>
            <a:r>
              <a:rPr lang="en-US" sz="1200" dirty="0">
                <a:latin typeface="Franklin Gothic Medium" panose="020B0603020102020204" pitchFamily="34" charset="0"/>
              </a:rPr>
              <a:t>/ 	</a:t>
            </a:r>
            <a:r>
              <a:rPr lang="en-US" sz="1200" dirty="0" err="1">
                <a:latin typeface="Franklin Gothic Medium" panose="020B0603020102020204" pitchFamily="34" charset="0"/>
              </a:rPr>
              <a:t>TechPurdue</a:t>
            </a:r>
            <a:endParaRPr lang="en-US" sz="1200" dirty="0">
              <a:latin typeface="Franklin Gothic Medium" panose="020B0603020102020204" pitchFamily="34" charset="0"/>
            </a:endParaRPr>
          </a:p>
          <a:p>
            <a:pPr>
              <a:tabLst>
                <a:tab pos="1329896" algn="l"/>
              </a:tabLst>
            </a:pPr>
            <a:endParaRPr lang="en-US" sz="1051" dirty="0">
              <a:latin typeface="Franklin Gothic Medium" panose="020B0603020102020204" pitchFamily="34" charset="0"/>
            </a:endParaRP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AF0D9BF2-CC1D-2849-845E-6A8A63C4A4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8380" y="2966523"/>
            <a:ext cx="7095744" cy="338328"/>
          </a:xfrm>
        </p:spPr>
        <p:txBody>
          <a:bodyPr lIns="0" tIns="0" rIns="0" bIns="0"/>
          <a:lstStyle>
            <a:lvl1pPr marL="4763" indent="0">
              <a:buNone/>
              <a:tabLst/>
              <a:defRPr sz="22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Your Name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D4392CA-F360-BB4D-8735-CC02EA6BF7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380" y="3301615"/>
            <a:ext cx="7095744" cy="338328"/>
          </a:xfrm>
        </p:spPr>
        <p:txBody>
          <a:bodyPr lIns="0" tIns="0" rIns="0" bIns="0">
            <a:normAutofit/>
          </a:bodyPr>
          <a:lstStyle>
            <a:lvl1pPr marL="4763" indent="0">
              <a:buNone/>
              <a:tabLst/>
              <a:defRPr sz="14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FB0BAA0-29C0-B345-B95A-FCF294CB74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8380" y="3521300"/>
            <a:ext cx="7095744" cy="338328"/>
          </a:xfrm>
        </p:spPr>
        <p:txBody>
          <a:bodyPr lIns="0" tIns="0" rIns="0" bIns="0">
            <a:normAutofit/>
          </a:bodyPr>
          <a:lstStyle>
            <a:lvl1pPr marL="4763" indent="0">
              <a:buNone/>
              <a:tabLst/>
              <a:defRPr sz="14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Your School/Department/Office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C5C1FD7-4419-8745-90CB-49EB95276C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8380" y="3761883"/>
            <a:ext cx="7095744" cy="338328"/>
          </a:xfrm>
        </p:spPr>
        <p:txBody>
          <a:bodyPr lIns="0" tIns="0" rIns="0" bIns="0">
            <a:normAutofit/>
          </a:bodyPr>
          <a:lstStyle>
            <a:lvl1pPr marL="4763" indent="0">
              <a:buNone/>
              <a:tabLst/>
              <a:defRPr sz="14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 err="1"/>
              <a:t>email@purdue.edu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DD0592-E484-074B-8EBD-6E297DF15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391" y="6173184"/>
            <a:ext cx="3333528" cy="352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8883B0-108E-C441-ADF0-064F4AE09E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430272" y="5006914"/>
            <a:ext cx="1258832" cy="219685"/>
          </a:xfrm>
          <a:prstGeom prst="rect">
            <a:avLst/>
          </a:prstGeom>
        </p:spPr>
      </p:pic>
      <p:pic>
        <p:nvPicPr>
          <p:cNvPr id="15" name="Black Triangle">
            <a:extLst>
              <a:ext uri="{FF2B5EF4-FFF2-40B4-BE49-F238E27FC236}">
                <a16:creationId xmlns:a16="http://schemas.microsoft.com/office/drawing/2014/main" id="{AF65998B-73B7-7144-A547-6DD4753A70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09696" y="1"/>
            <a:ext cx="1782304" cy="687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44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7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3060">
          <p15:clr>
            <a:srgbClr val="FBAE40"/>
          </p15:clr>
        </p15:guide>
        <p15:guide id="7" pos="6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8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8" y="2638047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911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0" i="0" spc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1690DC-24F0-2A40-83A5-2E329485627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7391" y="6173184"/>
            <a:ext cx="3333528" cy="3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3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Franklin Gothic Medium" panose="020B0603020102020204" pitchFamily="34" charset="0"/>
          <a:ea typeface="+mn-ea"/>
          <a:cs typeface="+mn-cs"/>
        </a:defRPr>
      </a:lvl1pPr>
      <a:lvl2pPr marL="45718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Franklin Gothic Medium" panose="020B0603020102020204" pitchFamily="34" charset="0"/>
          <a:ea typeface="+mn-ea"/>
          <a:cs typeface="+mn-cs"/>
        </a:defRPr>
      </a:lvl2pPr>
      <a:lvl3pPr marL="685783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Franklin Gothic Medium" panose="020B0603020102020204" pitchFamily="34" charset="0"/>
          <a:ea typeface="+mn-ea"/>
          <a:cs typeface="+mn-cs"/>
        </a:defRPr>
      </a:lvl3pPr>
      <a:lvl4pPr marL="914377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Franklin Gothic Medium" panose="020B0603020102020204" pitchFamily="34" charset="0"/>
          <a:ea typeface="+mn-ea"/>
          <a:cs typeface="+mn-cs"/>
        </a:defRPr>
      </a:lvl4pPr>
      <a:lvl5pPr marL="1142971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Franklin Gothic Medium" panose="020B0603020102020204" pitchFamily="34" charset="0"/>
          <a:ea typeface="+mn-ea"/>
          <a:cs typeface="+mn-cs"/>
        </a:defRPr>
      </a:lvl5pPr>
      <a:lvl6pPr marL="1314418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0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754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042">
          <p15:clr>
            <a:srgbClr val="F26B43"/>
          </p15:clr>
        </p15:guide>
        <p15:guide id="4" orient="horz" pos="29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D3D28A-E2DB-A53F-3A7E-C3B4CCBB2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60" y="1325653"/>
            <a:ext cx="10773102" cy="147732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en-US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Characterization of the Light-Absorbing Atmospheric Aerosols and Their Deposits in the Colorado Rockies Snowpacks</a:t>
            </a:r>
            <a:endParaRPr lang="en-US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F437288-1EBD-6F77-DC77-22185955774B}"/>
              </a:ext>
            </a:extLst>
          </p:cNvPr>
          <p:cNvSpPr txBox="1">
            <a:spLocks/>
          </p:cNvSpPr>
          <p:nvPr/>
        </p:nvSpPr>
        <p:spPr>
          <a:xfrm>
            <a:off x="476317" y="3146278"/>
            <a:ext cx="6236936" cy="286352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spcBef>
                <a:spcPts val="1000"/>
              </a:spcBef>
              <a:buClr>
                <a:srgbClr val="FFFFFF"/>
              </a:buClr>
            </a:pP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S.A.L. Sharpe,</a:t>
            </a:r>
            <a:r>
              <a:rPr lang="en-US" sz="2133" i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F. Rivera-Adorno,</a:t>
            </a:r>
            <a:r>
              <a:rPr lang="en-US" sz="2133" i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T. Olayemi,</a:t>
            </a:r>
            <a:r>
              <a:rPr lang="en-US" sz="2133" i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28594" indent="-228594" defTabSz="914377">
              <a:spcBef>
                <a:spcPts val="0"/>
              </a:spcBef>
              <a:buClr>
                <a:srgbClr val="FFFFFF"/>
              </a:buClr>
            </a:pP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Q. Xie,</a:t>
            </a:r>
            <a:r>
              <a:rPr lang="en-US" sz="2133" i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 Hulm,</a:t>
            </a:r>
            <a:r>
              <a:rPr lang="en-US" sz="2133" i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M. Fraund,</a:t>
            </a:r>
            <a:r>
              <a:rPr lang="en-US" sz="2133" i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R. Moffet,</a:t>
            </a:r>
            <a:r>
              <a:rPr lang="en-US" sz="2133" i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Laskin</a:t>
            </a:r>
            <a:r>
              <a:rPr lang="en-US" sz="2133" i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28594" indent="-228594" defTabSz="914377">
              <a:spcBef>
                <a:spcPts val="1000"/>
              </a:spcBef>
              <a:buClr>
                <a:srgbClr val="FFFFFF"/>
              </a:buClr>
            </a:pPr>
            <a:endParaRPr lang="en-US" sz="21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 algn="just" defTabSz="914377" fontAlgn="base">
              <a:spcBef>
                <a:spcPts val="0"/>
              </a:spcBef>
              <a:buClr>
                <a:srgbClr val="FFFFFF"/>
              </a:buClr>
            </a:pPr>
            <a:r>
              <a:rPr lang="en-US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Chemistry, Purdue University, West Lafayette, IN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28594" indent="-228594" algn="just" defTabSz="914377" fontAlgn="base">
              <a:spcBef>
                <a:spcPts val="0"/>
              </a:spcBef>
              <a:buClr>
                <a:srgbClr val="FFFFFF"/>
              </a:buClr>
            </a:pPr>
            <a:r>
              <a:rPr lang="en-US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Rocky Mountain Biological Laboratory, Crested Butte, CO </a:t>
            </a:r>
          </a:p>
          <a:p>
            <a:pPr marL="228594" indent="-228594" algn="just" defTabSz="914377" fontAlgn="base">
              <a:spcBef>
                <a:spcPts val="0"/>
              </a:spcBef>
              <a:buClr>
                <a:srgbClr val="FFFFFF"/>
              </a:buClr>
            </a:pPr>
            <a:r>
              <a:rPr lang="it-IT" sz="1600" i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Sonoma Technology, Inc., Petaluma, CA</a:t>
            </a:r>
            <a:endParaRPr lang="en-US" sz="16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pic>
        <p:nvPicPr>
          <p:cNvPr id="2" name="Picture 1" descr="Purdue Chemistry: The Lipton Group: Laboratory of Synthetic Organic  Chemistry">
            <a:extLst>
              <a:ext uri="{FF2B5EF4-FFF2-40B4-BE49-F238E27FC236}">
                <a16:creationId xmlns:a16="http://schemas.microsoft.com/office/drawing/2014/main" id="{1011DC21-2497-E0D2-4F44-1C99AA17F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56" y="6071639"/>
            <a:ext cx="1468097" cy="51330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4C6D2-64A0-6337-CE3D-F6126234C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7"/>
          <a:stretch/>
        </p:blipFill>
        <p:spPr>
          <a:xfrm>
            <a:off x="6958688" y="2790187"/>
            <a:ext cx="3847666" cy="3101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B48AA8-666C-DD58-15F9-A0A6920615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6187" y="5032840"/>
            <a:ext cx="1722501" cy="1718133"/>
          </a:xfrm>
          <a:prstGeom prst="rect">
            <a:avLst/>
          </a:prstGeom>
        </p:spPr>
      </p:pic>
      <p:pic>
        <p:nvPicPr>
          <p:cNvPr id="10" name="Picture 8" descr="Ryan Moffet">
            <a:extLst>
              <a:ext uri="{FF2B5EF4-FFF2-40B4-BE49-F238E27FC236}">
                <a16:creationId xmlns:a16="http://schemas.microsoft.com/office/drawing/2014/main" id="{934B9C0F-7E03-14BD-3371-3244F898F050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t="6546" r="8999"/>
          <a:stretch/>
        </p:blipFill>
        <p:spPr bwMode="auto">
          <a:xfrm>
            <a:off x="10928021" y="2789076"/>
            <a:ext cx="787662" cy="96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6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8C9D0F-E49F-DEA5-16D0-5BDA362BE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282" y="1226598"/>
            <a:ext cx="3180490" cy="14064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98910AA-B00E-737C-E853-2F58850AD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443198"/>
          </a:xfrm>
        </p:spPr>
        <p:txBody>
          <a:bodyPr/>
          <a:lstStyle/>
          <a:p>
            <a:r>
              <a:rPr lang="en-US" dirty="0"/>
              <a:t>Multi-modal Characterization of LAP Deposited in Snow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142726-BAF1-AA0B-F1EB-2B2187101DD0}"/>
              </a:ext>
            </a:extLst>
          </p:cNvPr>
          <p:cNvSpPr/>
          <p:nvPr/>
        </p:nvSpPr>
        <p:spPr>
          <a:xfrm>
            <a:off x="427668" y="1432833"/>
            <a:ext cx="8322632" cy="758000"/>
          </a:xfrm>
          <a:prstGeom prst="roundRect">
            <a:avLst>
              <a:gd name="adj" fmla="val 13316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879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Detection of water-soluble </a:t>
            </a:r>
            <a:r>
              <a:rPr lang="en-US" sz="2000" b="1" dirty="0" err="1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BrC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chromophores by HPLC–PDA–HRMS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33B8ED-D174-7BF7-C3AB-3345D75B98A5}"/>
              </a:ext>
            </a:extLst>
          </p:cNvPr>
          <p:cNvGrpSpPr/>
          <p:nvPr/>
        </p:nvGrpSpPr>
        <p:grpSpPr>
          <a:xfrm>
            <a:off x="427667" y="2969866"/>
            <a:ext cx="11809310" cy="3287850"/>
            <a:chOff x="427667" y="2969866"/>
            <a:chExt cx="11809310" cy="328785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AED5ECF-89F2-8EAE-3C6F-4FFF00F087BD}"/>
                </a:ext>
              </a:extLst>
            </p:cNvPr>
            <p:cNvGrpSpPr/>
            <p:nvPr/>
          </p:nvGrpSpPr>
          <p:grpSpPr>
            <a:xfrm>
              <a:off x="1126249" y="3202574"/>
              <a:ext cx="1310640" cy="373344"/>
              <a:chOff x="1656080" y="5509987"/>
              <a:chExt cx="1310640" cy="37334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AFEE5D16-303C-83DC-F546-4CEBB48717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080" y="5883331"/>
                <a:ext cx="13106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27">
                <a:extLst>
                  <a:ext uri="{FF2B5EF4-FFF2-40B4-BE49-F238E27FC236}">
                    <a16:creationId xmlns:a16="http://schemas.microsoft.com/office/drawing/2014/main" id="{7ED0A9AC-6315-D61A-3AE5-128A4B788DFE}"/>
                  </a:ext>
                </a:extLst>
              </p:cNvPr>
              <p:cNvSpPr txBox="1"/>
              <p:nvPr/>
            </p:nvSpPr>
            <p:spPr>
              <a:xfrm>
                <a:off x="1779844" y="5509987"/>
                <a:ext cx="10631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nebulized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22D771C-4518-0E97-7487-0DA856082583}"/>
                </a:ext>
              </a:extLst>
            </p:cNvPr>
            <p:cNvGrpSpPr/>
            <p:nvPr/>
          </p:nvGrpSpPr>
          <p:grpSpPr>
            <a:xfrm>
              <a:off x="3770155" y="3202574"/>
              <a:ext cx="1310640" cy="723689"/>
              <a:chOff x="5440680" y="5509987"/>
              <a:chExt cx="1310640" cy="723689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65D5AA9-35F0-20AB-6495-6EA28C792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0680" y="5882140"/>
                <a:ext cx="13106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30">
                <a:extLst>
                  <a:ext uri="{FF2B5EF4-FFF2-40B4-BE49-F238E27FC236}">
                    <a16:creationId xmlns:a16="http://schemas.microsoft.com/office/drawing/2014/main" id="{BDEF4D82-C13A-AC39-C7D3-3060FBA5004D}"/>
                  </a:ext>
                </a:extLst>
              </p:cNvPr>
              <p:cNvSpPr txBox="1"/>
              <p:nvPr/>
            </p:nvSpPr>
            <p:spPr>
              <a:xfrm>
                <a:off x="5768827" y="5509987"/>
                <a:ext cx="6543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dried</a:t>
                </a:r>
              </a:p>
            </p:txBody>
          </p:sp>
          <p:sp>
            <p:nvSpPr>
              <p:cNvPr id="18" name="TextBox 32">
                <a:extLst>
                  <a:ext uri="{FF2B5EF4-FFF2-40B4-BE49-F238E27FC236}">
                    <a16:creationId xmlns:a16="http://schemas.microsoft.com/office/drawing/2014/main" id="{1DB156A6-F79F-21EA-0AC3-586254F51AC1}"/>
                  </a:ext>
                </a:extLst>
              </p:cNvPr>
              <p:cNvSpPr txBox="1"/>
              <p:nvPr/>
            </p:nvSpPr>
            <p:spPr>
              <a:xfrm>
                <a:off x="5646198" y="5895122"/>
                <a:ext cx="899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18% RH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CEC1F0D-F65D-4C75-3696-EF3EDC834775}"/>
                </a:ext>
              </a:extLst>
            </p:cNvPr>
            <p:cNvGrpSpPr/>
            <p:nvPr/>
          </p:nvGrpSpPr>
          <p:grpSpPr>
            <a:xfrm>
              <a:off x="427667" y="2969866"/>
              <a:ext cx="529884" cy="1113151"/>
              <a:chOff x="4234992" y="3470266"/>
              <a:chExt cx="533375" cy="1120484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B314506-89A1-DDB8-1855-8ECC67EFC7EE}"/>
                  </a:ext>
                </a:extLst>
              </p:cNvPr>
              <p:cNvSpPr/>
              <p:nvPr/>
            </p:nvSpPr>
            <p:spPr>
              <a:xfrm>
                <a:off x="4234998" y="3832750"/>
                <a:ext cx="533369" cy="758000"/>
              </a:xfrm>
              <a:custGeom>
                <a:avLst/>
                <a:gdLst>
                  <a:gd name="connsiteX0" fmla="*/ 0 w 533369"/>
                  <a:gd name="connsiteY0" fmla="*/ 0 h 758000"/>
                  <a:gd name="connsiteX1" fmla="*/ 533369 w 533369"/>
                  <a:gd name="connsiteY1" fmla="*/ 0 h 758000"/>
                  <a:gd name="connsiteX2" fmla="*/ 533369 w 533369"/>
                  <a:gd name="connsiteY2" fmla="*/ 669103 h 758000"/>
                  <a:gd name="connsiteX3" fmla="*/ 444472 w 533369"/>
                  <a:gd name="connsiteY3" fmla="*/ 758000 h 758000"/>
                  <a:gd name="connsiteX4" fmla="*/ 88897 w 533369"/>
                  <a:gd name="connsiteY4" fmla="*/ 758000 h 758000"/>
                  <a:gd name="connsiteX5" fmla="*/ 0 w 533369"/>
                  <a:gd name="connsiteY5" fmla="*/ 669103 h 7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369" h="758000">
                    <a:moveTo>
                      <a:pt x="0" y="0"/>
                    </a:moveTo>
                    <a:lnTo>
                      <a:pt x="533369" y="0"/>
                    </a:lnTo>
                    <a:lnTo>
                      <a:pt x="533369" y="669103"/>
                    </a:lnTo>
                    <a:cubicBezTo>
                      <a:pt x="533369" y="718199"/>
                      <a:pt x="493568" y="758000"/>
                      <a:pt x="444472" y="758000"/>
                    </a:cubicBezTo>
                    <a:lnTo>
                      <a:pt x="88897" y="758000"/>
                    </a:lnTo>
                    <a:cubicBezTo>
                      <a:pt x="39801" y="758000"/>
                      <a:pt x="0" y="718199"/>
                      <a:pt x="0" y="669103"/>
                    </a:cubicBezTo>
                    <a:close/>
                  </a:path>
                </a:pathLst>
              </a:custGeom>
              <a:pattFill prst="pct75">
                <a:fgClr>
                  <a:srgbClr val="D7D9FF"/>
                </a:fgClr>
                <a:bgClr>
                  <a:srgbClr val="7A81FF"/>
                </a:bgClr>
              </a:pattFill>
              <a:ln w="6350">
                <a:solidFill>
                  <a:srgbClr val="005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EE9C0CE-D8C4-7475-F5AB-76AA76CFB1B4}"/>
                  </a:ext>
                </a:extLst>
              </p:cNvPr>
              <p:cNvSpPr/>
              <p:nvPr/>
            </p:nvSpPr>
            <p:spPr>
              <a:xfrm>
                <a:off x="4234992" y="3672978"/>
                <a:ext cx="533369" cy="917771"/>
              </a:xfrm>
              <a:prstGeom prst="round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77DE57A-ABE4-4D6B-3F38-56876F9F7E36}"/>
                  </a:ext>
                </a:extLst>
              </p:cNvPr>
              <p:cNvSpPr/>
              <p:nvPr/>
            </p:nvSpPr>
            <p:spPr>
              <a:xfrm>
                <a:off x="4269944" y="3470266"/>
                <a:ext cx="453304" cy="202712"/>
              </a:xfrm>
              <a:prstGeom prst="round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B60673-4EAF-B89E-0D23-DEC5F461A0FA}"/>
                </a:ext>
              </a:extLst>
            </p:cNvPr>
            <p:cNvGrpSpPr/>
            <p:nvPr/>
          </p:nvGrpSpPr>
          <p:grpSpPr>
            <a:xfrm>
              <a:off x="2629534" y="3293051"/>
              <a:ext cx="930910" cy="586464"/>
              <a:chOff x="3204845" y="1422524"/>
              <a:chExt cx="930910" cy="58646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C4259D8-0C68-90E1-83CA-D3224785C860}"/>
                  </a:ext>
                </a:extLst>
              </p:cNvPr>
              <p:cNvSpPr/>
              <p:nvPr/>
            </p:nvSpPr>
            <p:spPr>
              <a:xfrm>
                <a:off x="3204845" y="1708003"/>
                <a:ext cx="210820" cy="21082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91D95DE-CF9B-ECBF-5958-9649CFC34811}"/>
                  </a:ext>
                </a:extLst>
              </p:cNvPr>
              <p:cNvSpPr/>
              <p:nvPr/>
            </p:nvSpPr>
            <p:spPr>
              <a:xfrm>
                <a:off x="3456305" y="1437063"/>
                <a:ext cx="210820" cy="21082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882D401-3C58-E5BA-EFA5-B51C19DC0CBF}"/>
                  </a:ext>
                </a:extLst>
              </p:cNvPr>
              <p:cNvSpPr/>
              <p:nvPr/>
            </p:nvSpPr>
            <p:spPr>
              <a:xfrm>
                <a:off x="3891070" y="1517647"/>
                <a:ext cx="210820" cy="21082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5C0076C-4F43-430C-A0AD-E217171E8BE6}"/>
                  </a:ext>
                </a:extLst>
              </p:cNvPr>
              <p:cNvSpPr/>
              <p:nvPr/>
            </p:nvSpPr>
            <p:spPr>
              <a:xfrm>
                <a:off x="3924935" y="1798168"/>
                <a:ext cx="210820" cy="21082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21D0D47-7729-98BA-BA5D-C1C30C32A4DD}"/>
                  </a:ext>
                </a:extLst>
              </p:cNvPr>
              <p:cNvSpPr/>
              <p:nvPr/>
            </p:nvSpPr>
            <p:spPr>
              <a:xfrm>
                <a:off x="3494579" y="1699108"/>
                <a:ext cx="99060" cy="9906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2248B8E-DF59-A476-0BA6-982284A3B80C}"/>
                  </a:ext>
                </a:extLst>
              </p:cNvPr>
              <p:cNvSpPr/>
              <p:nvPr/>
            </p:nvSpPr>
            <p:spPr>
              <a:xfrm>
                <a:off x="3620770" y="1819763"/>
                <a:ext cx="99060" cy="9906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43525FE-6B76-788F-CDD2-5EACBEE437C7}"/>
                  </a:ext>
                </a:extLst>
              </p:cNvPr>
              <p:cNvSpPr/>
              <p:nvPr/>
            </p:nvSpPr>
            <p:spPr>
              <a:xfrm>
                <a:off x="3764786" y="1726239"/>
                <a:ext cx="99060" cy="9906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EA82D17-0422-38E1-3A46-4FBA3B7610E4}"/>
                  </a:ext>
                </a:extLst>
              </p:cNvPr>
              <p:cNvSpPr/>
              <p:nvPr/>
            </p:nvSpPr>
            <p:spPr>
              <a:xfrm>
                <a:off x="3729567" y="1484440"/>
                <a:ext cx="99060" cy="9906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17689D0-C680-5F96-C914-778B91C36F6D}"/>
                  </a:ext>
                </a:extLst>
              </p:cNvPr>
              <p:cNvSpPr/>
              <p:nvPr/>
            </p:nvSpPr>
            <p:spPr>
              <a:xfrm>
                <a:off x="3241588" y="1422524"/>
                <a:ext cx="99060" cy="9906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A9BFD09-DBF4-674F-40D0-55655A4B80C2}"/>
                </a:ext>
              </a:extLst>
            </p:cNvPr>
            <p:cNvGrpSpPr/>
            <p:nvPr/>
          </p:nvGrpSpPr>
          <p:grpSpPr>
            <a:xfrm>
              <a:off x="5262737" y="3365627"/>
              <a:ext cx="622258" cy="513938"/>
              <a:chOff x="3241588" y="1404885"/>
              <a:chExt cx="622258" cy="51393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EA9F30A-07BE-8FF4-573A-E5845AE0EB99}"/>
                  </a:ext>
                </a:extLst>
              </p:cNvPr>
              <p:cNvSpPr/>
              <p:nvPr/>
            </p:nvSpPr>
            <p:spPr>
              <a:xfrm>
                <a:off x="3269358" y="1675825"/>
                <a:ext cx="118587" cy="118587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88014FD-2C5D-0E60-A592-0A036F05AB39}"/>
                  </a:ext>
                </a:extLst>
              </p:cNvPr>
              <p:cNvSpPr/>
              <p:nvPr/>
            </p:nvSpPr>
            <p:spPr>
              <a:xfrm>
                <a:off x="3520818" y="1404885"/>
                <a:ext cx="118587" cy="118587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172A5C9-5C1E-C48D-D2F5-2F4535EAB05E}"/>
                  </a:ext>
                </a:extLst>
              </p:cNvPr>
              <p:cNvSpPr/>
              <p:nvPr/>
            </p:nvSpPr>
            <p:spPr>
              <a:xfrm>
                <a:off x="3513129" y="1623119"/>
                <a:ext cx="118587" cy="118587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671E9DE-1C5C-CF75-8924-0AC79B234A6D}"/>
                  </a:ext>
                </a:extLst>
              </p:cNvPr>
              <p:cNvSpPr/>
              <p:nvPr/>
            </p:nvSpPr>
            <p:spPr>
              <a:xfrm>
                <a:off x="3620770" y="1819763"/>
                <a:ext cx="99060" cy="9906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5871C40-9C3E-B90D-5660-C2FE90BFC96D}"/>
                  </a:ext>
                </a:extLst>
              </p:cNvPr>
              <p:cNvSpPr/>
              <p:nvPr/>
            </p:nvSpPr>
            <p:spPr>
              <a:xfrm>
                <a:off x="3764786" y="1726239"/>
                <a:ext cx="99060" cy="9906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59148D1-E847-53DD-CB70-ED239BC00577}"/>
                  </a:ext>
                </a:extLst>
              </p:cNvPr>
              <p:cNvSpPr/>
              <p:nvPr/>
            </p:nvSpPr>
            <p:spPr>
              <a:xfrm>
                <a:off x="3729567" y="1484440"/>
                <a:ext cx="99060" cy="9906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215FF2D-BE6E-6965-17FA-E778A1C82AA2}"/>
                  </a:ext>
                </a:extLst>
              </p:cNvPr>
              <p:cNvSpPr/>
              <p:nvPr/>
            </p:nvSpPr>
            <p:spPr>
              <a:xfrm>
                <a:off x="3241588" y="1422524"/>
                <a:ext cx="99060" cy="99060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5AFF"/>
                  </a:gs>
                  <a:gs pos="73000">
                    <a:srgbClr val="4687FF"/>
                  </a:gs>
                  <a:gs pos="27000">
                    <a:srgbClr val="4486FF"/>
                  </a:gs>
                  <a:gs pos="48000">
                    <a:srgbClr val="8BB4FF"/>
                  </a:gs>
                  <a:gs pos="100000">
                    <a:srgbClr val="005A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41" name="TextBox 105">
              <a:extLst>
                <a:ext uri="{FF2B5EF4-FFF2-40B4-BE49-F238E27FC236}">
                  <a16:creationId xmlns:a16="http://schemas.microsoft.com/office/drawing/2014/main" id="{F55D70DE-F775-D245-D9AF-11E61DA39EF1}"/>
                </a:ext>
              </a:extLst>
            </p:cNvPr>
            <p:cNvSpPr txBox="1"/>
            <p:nvPr/>
          </p:nvSpPr>
          <p:spPr>
            <a:xfrm>
              <a:off x="7304932" y="3209979"/>
              <a:ext cx="4932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000BE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Multi-modal Characterization of insoluble </a:t>
              </a:r>
              <a:r>
                <a:rPr lang="en-US" sz="2000" b="1" dirty="0">
                  <a:solidFill>
                    <a:srgbClr val="9933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LAP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BFDBB5E-E8B9-591B-0CC1-AC7C2C0C9293}"/>
                </a:ext>
              </a:extLst>
            </p:cNvPr>
            <p:cNvCxnSpPr>
              <a:cxnSpLocks/>
            </p:cNvCxnSpPr>
            <p:nvPr/>
          </p:nvCxnSpPr>
          <p:spPr>
            <a:xfrm>
              <a:off x="6101725" y="3568859"/>
              <a:ext cx="56047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414CEC-793A-6C49-7F3D-41E5884A9A71}"/>
                </a:ext>
              </a:extLst>
            </p:cNvPr>
            <p:cNvSpPr/>
            <p:nvPr/>
          </p:nvSpPr>
          <p:spPr>
            <a:xfrm>
              <a:off x="1498306" y="5304756"/>
              <a:ext cx="8657159" cy="75800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rgbClr val="8791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Detection of </a:t>
              </a:r>
              <a:r>
                <a:rPr lang="en-US" sz="20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BC</a:t>
              </a:r>
              <a:r>
                <a:rPr lang="en-US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particles by scanning transmission x-ray microscopy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F76CBF8-705B-E4EF-A206-8C7B908FC90B}"/>
                </a:ext>
              </a:extLst>
            </p:cNvPr>
            <p:cNvSpPr/>
            <p:nvPr/>
          </p:nvSpPr>
          <p:spPr>
            <a:xfrm>
              <a:off x="427667" y="4363757"/>
              <a:ext cx="10303079" cy="758000"/>
            </a:xfrm>
            <a:prstGeom prst="roundRect">
              <a:avLst/>
            </a:prstGeom>
            <a:solidFill>
              <a:srgbClr val="F3F4FF"/>
            </a:solidFill>
            <a:ln>
              <a:solidFill>
                <a:srgbClr val="8791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Detection of </a:t>
              </a:r>
              <a:r>
                <a:rPr lang="en-US" sz="2000" b="1" dirty="0">
                  <a:solidFill>
                    <a:srgbClr val="005A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MD</a:t>
              </a:r>
              <a:r>
                <a:rPr lang="en-US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particles by scanning electron microscopy and x-ray microanalysis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E601581-542E-3C80-7D32-8B908EE52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45311" t="9553" r="31892" b="64877"/>
            <a:stretch/>
          </p:blipFill>
          <p:spPr>
            <a:xfrm>
              <a:off x="10254181" y="5308415"/>
              <a:ext cx="1031510" cy="949301"/>
            </a:xfrm>
            <a:prstGeom prst="roundRect">
              <a:avLst>
                <a:gd name="adj" fmla="val 10119"/>
              </a:avLst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0AECAA6-06F9-3304-C8BD-60994FE1FE79}"/>
                </a:ext>
              </a:extLst>
            </p:cNvPr>
            <p:cNvGrpSpPr/>
            <p:nvPr/>
          </p:nvGrpSpPr>
          <p:grpSpPr>
            <a:xfrm>
              <a:off x="10793670" y="4165796"/>
              <a:ext cx="1139102" cy="955961"/>
              <a:chOff x="9867461" y="3589222"/>
              <a:chExt cx="823642" cy="758000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86092B0F-DDBC-25B1-CB7E-4305AF815C94}"/>
                  </a:ext>
                </a:extLst>
              </p:cNvPr>
              <p:cNvSpPr/>
              <p:nvPr/>
            </p:nvSpPr>
            <p:spPr>
              <a:xfrm>
                <a:off x="9867461" y="3589222"/>
                <a:ext cx="823642" cy="758000"/>
              </a:xfrm>
              <a:prstGeom prst="roundRect">
                <a:avLst>
                  <a:gd name="adj" fmla="val 11613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E47AAFE-78DC-078B-56C1-186908DB1B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</a:blip>
              <a:srcRect l="15429" r="68667" b="65550"/>
              <a:stretch/>
            </p:blipFill>
            <p:spPr>
              <a:xfrm>
                <a:off x="10032561" y="3589222"/>
                <a:ext cx="502921" cy="758000"/>
              </a:xfrm>
              <a:prstGeom prst="round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205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271C4D6-5113-BBB5-3F08-CB057F0DB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886397"/>
          </a:xfrm>
        </p:spPr>
        <p:txBody>
          <a:bodyPr/>
          <a:lstStyle/>
          <a:p>
            <a:r>
              <a:rPr lang="en-US" dirty="0"/>
              <a:t>Mineral Dust Deposits in Snow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A490A7E-5E16-D3A5-79B1-20DA3AA4D3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1344" y="2440127"/>
                <a:ext cx="4872247" cy="27047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400" kern="1200">
                    <a:solidFill>
                      <a:srgbClr val="03012C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012C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Red colored Fe-aluminosilicates are typical of AZ dust and have high light absorbing properties </a:t>
                </a:r>
              </a:p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012C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EDX spectra confirm Fe-aluminosilicates</a:t>
                </a:r>
              </a:p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012C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MD particles are ~ 1-3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3012C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rPr>
                      <m:t>μm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012C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</a:p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012C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SEM images of MD particles</a:t>
                </a:r>
              </a:p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3012C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A490A7E-5E16-D3A5-79B1-20DA3AA4D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44" y="2440127"/>
                <a:ext cx="4872247" cy="2704709"/>
              </a:xfrm>
              <a:prstGeom prst="rect">
                <a:avLst/>
              </a:prstGeom>
              <a:blipFill>
                <a:blip r:embed="rId2"/>
                <a:stretch>
                  <a:fillRect l="-1627" t="-4279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4EB-1379-3410-52F0-CA3F46BE9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153591" y="1073483"/>
            <a:ext cx="6861136" cy="593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38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4567D30-AA8A-D56D-6685-BE014D743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443198"/>
          </a:xfrm>
        </p:spPr>
        <p:txBody>
          <a:bodyPr/>
          <a:lstStyle/>
          <a:p>
            <a:r>
              <a:rPr lang="en-US" dirty="0"/>
              <a:t>Black Carbon Deposits in Snow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0F5F6B-70E5-AC07-6E30-F36A1A118442}"/>
              </a:ext>
            </a:extLst>
          </p:cNvPr>
          <p:cNvSpPr txBox="1">
            <a:spLocks/>
          </p:cNvSpPr>
          <p:nvPr/>
        </p:nvSpPr>
        <p:spPr>
          <a:xfrm>
            <a:off x="284747" y="2195201"/>
            <a:ext cx="5136225" cy="286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03012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012C"/>
                </a:solidFill>
                <a:effectLst/>
                <a:uLnTx/>
                <a:uFillTx/>
                <a:ea typeface="+mn-ea"/>
                <a:cs typeface="+mn-cs"/>
              </a:rPr>
              <a:t>STXM/NEXAFS spectra show BC inclusions based on alkene peak contribution above 35% threshold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012C"/>
                </a:solidFill>
                <a:effectLst/>
                <a:uLnTx/>
                <a:uFillTx/>
                <a:ea typeface="+mn-ea"/>
                <a:cs typeface="+mn-cs"/>
              </a:rPr>
              <a:t>BC inclusions range from 30 nm to 200 nm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012C"/>
                </a:solidFill>
                <a:effectLst/>
                <a:uLnTx/>
                <a:uFillTx/>
                <a:ea typeface="+mn-ea"/>
                <a:cs typeface="+mn-cs"/>
              </a:rPr>
              <a:t>BC inclusions are coated by soluble components (as expected)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AEE72D-68E8-5CDF-BA29-695F03D98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5232576" y="1017643"/>
            <a:ext cx="6310376" cy="56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0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51043-242B-7619-E7F9-4BCAB443A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554333-8A84-6811-F34C-37BB7A845C6C}"/>
              </a:ext>
            </a:extLst>
          </p:cNvPr>
          <p:cNvSpPr/>
          <p:nvPr/>
        </p:nvSpPr>
        <p:spPr>
          <a:xfrm>
            <a:off x="2418841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11165A-52FB-C629-EA4B-3765BDB858C8}"/>
              </a:ext>
            </a:extLst>
          </p:cNvPr>
          <p:cNvGrpSpPr/>
          <p:nvPr/>
        </p:nvGrpSpPr>
        <p:grpSpPr>
          <a:xfrm>
            <a:off x="667158" y="1471720"/>
            <a:ext cx="5273443" cy="3897737"/>
            <a:chOff x="14573028" y="25884062"/>
            <a:chExt cx="5611420" cy="41475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2D34CF-2BBA-D50E-1AED-DBA0B206B328}"/>
                </a:ext>
              </a:extLst>
            </p:cNvPr>
            <p:cNvSpPr txBox="1"/>
            <p:nvPr/>
          </p:nvSpPr>
          <p:spPr>
            <a:xfrm>
              <a:off x="14573028" y="25884062"/>
              <a:ext cx="2773806" cy="294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i="1" dirty="0">
                  <a:solidFill>
                    <a:srgbClr val="000000"/>
                  </a:solidFill>
                </a:rPr>
                <a:t>Zhou et al EST 2022, 56, 4173-4186 </a:t>
              </a:r>
            </a:p>
          </p:txBody>
        </p:sp>
        <p:pic>
          <p:nvPicPr>
            <p:cNvPr id="10" name="Picture 9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37924723-B161-B746-1549-D0138394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3028" y="26372246"/>
              <a:ext cx="5611420" cy="36593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F985CC-5EE9-BD6A-B134-F91A3550BD1B}"/>
              </a:ext>
            </a:extLst>
          </p:cNvPr>
          <p:cNvGrpSpPr/>
          <p:nvPr/>
        </p:nvGrpSpPr>
        <p:grpSpPr>
          <a:xfrm>
            <a:off x="7127314" y="1439809"/>
            <a:ext cx="4049340" cy="4741472"/>
            <a:chOff x="22046489" y="25234807"/>
            <a:chExt cx="3856130" cy="47642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208D8E-0687-BA1F-4D75-9E8B000B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046489" y="25629217"/>
              <a:ext cx="3856130" cy="43698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C8DBC0-38D2-CBB8-9504-DAF09D1DDFC5}"/>
                </a:ext>
              </a:extLst>
            </p:cNvPr>
            <p:cNvSpPr txBox="1"/>
            <p:nvPr/>
          </p:nvSpPr>
          <p:spPr>
            <a:xfrm>
              <a:off x="22046489" y="25234807"/>
              <a:ext cx="3098822" cy="342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i="1" dirty="0">
                  <a:solidFill>
                    <a:srgbClr val="000000"/>
                  </a:solidFill>
                </a:rPr>
                <a:t>Zhou et al ACP 2021, 21, 8531-8555 </a:t>
              </a: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A7955D3-304F-E4E0-FAF5-DE0E6B8C07E7}"/>
              </a:ext>
            </a:extLst>
          </p:cNvPr>
          <p:cNvSpPr/>
          <p:nvPr/>
        </p:nvSpPr>
        <p:spPr>
          <a:xfrm>
            <a:off x="6251401" y="3437419"/>
            <a:ext cx="654701" cy="425123"/>
          </a:xfrm>
          <a:prstGeom prst="rightArrow">
            <a:avLst/>
          </a:prstGeom>
          <a:solidFill>
            <a:srgbClr val="BA9C80"/>
          </a:solidFill>
          <a:ln w="12700" cap="flat" cmpd="sng" algn="ctr">
            <a:solidFill>
              <a:srgbClr val="BA9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AA10487-2D67-C9B0-BD1E-EE447505A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443198"/>
          </a:xfrm>
        </p:spPr>
        <p:txBody>
          <a:bodyPr/>
          <a:lstStyle/>
          <a:p>
            <a:r>
              <a:rPr lang="en-US" dirty="0"/>
              <a:t>Where We are Going …</a:t>
            </a:r>
          </a:p>
        </p:txBody>
      </p:sp>
    </p:spTree>
    <p:extLst>
      <p:ext uri="{BB962C8B-B14F-4D97-AF65-F5344CB8AC3E}">
        <p14:creationId xmlns:p14="http://schemas.microsoft.com/office/powerpoint/2010/main" val="1152093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5BF66-5847-DC9C-8201-AB7D28F5C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9AE49-DB73-CE8C-44A9-B08C2046EB62}"/>
              </a:ext>
            </a:extLst>
          </p:cNvPr>
          <p:cNvSpPr txBox="1"/>
          <p:nvPr/>
        </p:nvSpPr>
        <p:spPr>
          <a:xfrm>
            <a:off x="470561" y="1359298"/>
            <a:ext cx="1107239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Correlation and comparison with airborne optical properties of particles.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Advanced Meteorological Observations for better source apportionment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Modeling of Snow Properties with LAP deposits: changes in snow albedo, accelerated melting. 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Assessment of Regional Effects of  LAP and </a:t>
            </a:r>
            <a:r>
              <a:rPr lang="en-US" sz="2800" dirty="0" err="1"/>
              <a:t>BrC</a:t>
            </a:r>
            <a:r>
              <a:rPr lang="en-US" sz="2800" dirty="0"/>
              <a:t>: radiative forcing, impact on clouds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….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7B1E8A2-561E-ED13-BCF0-A91E4339E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443198"/>
          </a:xfrm>
        </p:spPr>
        <p:txBody>
          <a:bodyPr/>
          <a:lstStyle/>
          <a:p>
            <a:r>
              <a:rPr lang="en-US" dirty="0"/>
              <a:t>Collaborative Topics and Needs</a:t>
            </a:r>
          </a:p>
        </p:txBody>
      </p:sp>
    </p:spTree>
    <p:extLst>
      <p:ext uri="{BB962C8B-B14F-4D97-AF65-F5344CB8AC3E}">
        <p14:creationId xmlns:p14="http://schemas.microsoft.com/office/powerpoint/2010/main" val="2728093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house with a staircase in the snow&#10;&#10;Description automatically generated">
            <a:extLst>
              <a:ext uri="{FF2B5EF4-FFF2-40B4-BE49-F238E27FC236}">
                <a16:creationId xmlns:a16="http://schemas.microsoft.com/office/drawing/2014/main" id="{1DA6A1D5-3720-E2B8-ACF7-6D1C9831B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" y="1494972"/>
            <a:ext cx="2711669" cy="42545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D1806B-96D4-7A9D-874A-EB2AD5F36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886397"/>
          </a:xfrm>
        </p:spPr>
        <p:txBody>
          <a:bodyPr/>
          <a:lstStyle/>
          <a:p>
            <a:r>
              <a:rPr lang="en-US" dirty="0"/>
              <a:t>Real-Time </a:t>
            </a:r>
            <a:r>
              <a:rPr lang="en-US" u="sng" dirty="0"/>
              <a:t>Monitoring</a:t>
            </a:r>
            <a:r>
              <a:rPr lang="en-US" dirty="0"/>
              <a:t> and </a:t>
            </a:r>
            <a:r>
              <a:rPr lang="en-US" u="sng" dirty="0"/>
              <a:t>Sampling</a:t>
            </a:r>
            <a:r>
              <a:rPr lang="en-US" dirty="0"/>
              <a:t> of LAP at RMBL site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197E9C-4D7B-2E53-4C06-FFFA3CBA2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32" y="1505275"/>
            <a:ext cx="3183479" cy="4244214"/>
          </a:xfrm>
          <a:prstGeom prst="rect">
            <a:avLst/>
          </a:prstGeom>
        </p:spPr>
      </p:pic>
      <p:pic>
        <p:nvPicPr>
          <p:cNvPr id="12" name="Picture 2" descr="Rocky Mountain Biological Laboratory">
            <a:extLst>
              <a:ext uri="{FF2B5EF4-FFF2-40B4-BE49-F238E27FC236}">
                <a16:creationId xmlns:a16="http://schemas.microsoft.com/office/drawing/2014/main" id="{61D1E820-8DA7-406B-94B0-116331A1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43" y="1108511"/>
            <a:ext cx="1546849" cy="10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DD9733-8FA8-31FD-A45C-B83A18AB61C6}"/>
              </a:ext>
            </a:extLst>
          </p:cNvPr>
          <p:cNvSpPr txBox="1"/>
          <p:nvPr/>
        </p:nvSpPr>
        <p:spPr>
          <a:xfrm>
            <a:off x="6779696" y="4018093"/>
            <a:ext cx="50070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9900"/>
                </a:solidFill>
              </a:rPr>
              <a:t>AETHALOMETER</a:t>
            </a:r>
            <a:r>
              <a:rPr lang="en-US" dirty="0">
                <a:solidFill>
                  <a:srgbClr val="009900"/>
                </a:solidFill>
              </a:rPr>
              <a:t> </a:t>
            </a:r>
            <a:r>
              <a:rPr lang="en-US" sz="1600" dirty="0">
                <a:solidFill>
                  <a:srgbClr val="009900"/>
                </a:solidFill>
              </a:rPr>
              <a:t>(Magee Scientific AE33)</a:t>
            </a:r>
          </a:p>
          <a:p>
            <a:pPr>
              <a:spcBef>
                <a:spcPts val="600"/>
              </a:spcBef>
            </a:pPr>
            <a:r>
              <a:rPr lang="en-US" dirty="0"/>
              <a:t>     operation period: April 5, 2022 – Oct. 8, 2023</a:t>
            </a:r>
          </a:p>
          <a:p>
            <a:pPr>
              <a:spcBef>
                <a:spcPts val="600"/>
              </a:spcBef>
            </a:pPr>
            <a:r>
              <a:rPr lang="en-US" dirty="0"/>
              <a:t>       a.  </a:t>
            </a:r>
            <a:r>
              <a:rPr lang="en-US" b="1" dirty="0"/>
              <a:t>monitoring of BC &amp; </a:t>
            </a:r>
            <a:r>
              <a:rPr lang="en-US" b="1" dirty="0" err="1"/>
              <a:t>BrC</a:t>
            </a:r>
            <a:r>
              <a:rPr lang="en-US" b="1" dirty="0"/>
              <a:t> concentrations</a:t>
            </a:r>
          </a:p>
          <a:p>
            <a:r>
              <a:rPr lang="en-US" dirty="0"/>
              <a:t>       b. ‘</a:t>
            </a:r>
            <a:r>
              <a:rPr lang="en-US" u="sng" dirty="0"/>
              <a:t>bulk’ sampling </a:t>
            </a:r>
            <a:r>
              <a:rPr lang="en-US" dirty="0"/>
              <a:t>on a PTFE filter tape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62D70-FF87-C791-BAA5-1514E85B74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420" b="52808"/>
          <a:stretch/>
        </p:blipFill>
        <p:spPr>
          <a:xfrm>
            <a:off x="7569337" y="5330815"/>
            <a:ext cx="2691260" cy="11887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ACFBAA-F8B2-E9E5-4946-52E8F2BF5A52}"/>
              </a:ext>
            </a:extLst>
          </p:cNvPr>
          <p:cNvSpPr txBox="1"/>
          <p:nvPr/>
        </p:nvSpPr>
        <p:spPr>
          <a:xfrm>
            <a:off x="6754588" y="1353711"/>
            <a:ext cx="51956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FF"/>
                </a:solidFill>
              </a:rPr>
              <a:t>TRAC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(Time-Resolved Aerosol Sampler)</a:t>
            </a:r>
          </a:p>
          <a:p>
            <a:pPr>
              <a:spcBef>
                <a:spcPts val="600"/>
              </a:spcBef>
            </a:pPr>
            <a:r>
              <a:rPr lang="en-US" dirty="0"/>
              <a:t>     operation period: June 16, 2023 – Oct. 8, 2023</a:t>
            </a:r>
          </a:p>
          <a:p>
            <a:pPr>
              <a:spcBef>
                <a:spcPts val="600"/>
              </a:spcBef>
            </a:pPr>
            <a:r>
              <a:rPr lang="en-US" dirty="0"/>
              <a:t>       - ‘</a:t>
            </a:r>
            <a:r>
              <a:rPr lang="en-US" u="sng" dirty="0"/>
              <a:t>particle’ sampling </a:t>
            </a:r>
            <a:r>
              <a:rPr lang="en-US" dirty="0"/>
              <a:t>on TEM substrates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EE92F0-6C82-979A-6902-8FC475C0C5E5}"/>
              </a:ext>
            </a:extLst>
          </p:cNvPr>
          <p:cNvCxnSpPr>
            <a:cxnSpLocks/>
          </p:cNvCxnSpPr>
          <p:nvPr/>
        </p:nvCxnSpPr>
        <p:spPr>
          <a:xfrm flipV="1">
            <a:off x="4415883" y="1733458"/>
            <a:ext cx="2412173" cy="1351650"/>
          </a:xfrm>
          <a:prstGeom prst="straightConnector1">
            <a:avLst/>
          </a:prstGeom>
          <a:ln w="31750">
            <a:solidFill>
              <a:srgbClr val="0000FF"/>
            </a:solidFill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7A2E06-884D-0F7E-4953-6BCBB74FF7DD}"/>
              </a:ext>
            </a:extLst>
          </p:cNvPr>
          <p:cNvCxnSpPr>
            <a:cxnSpLocks/>
          </p:cNvCxnSpPr>
          <p:nvPr/>
        </p:nvCxnSpPr>
        <p:spPr>
          <a:xfrm>
            <a:off x="4415883" y="3863301"/>
            <a:ext cx="2363813" cy="340709"/>
          </a:xfrm>
          <a:prstGeom prst="straightConnector1">
            <a:avLst/>
          </a:prstGeom>
          <a:ln w="31750">
            <a:solidFill>
              <a:srgbClr val="009900"/>
            </a:solidFill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vegetable, crowd&#10;&#10;Description automatically generated">
            <a:extLst>
              <a:ext uri="{FF2B5EF4-FFF2-40B4-BE49-F238E27FC236}">
                <a16:creationId xmlns:a16="http://schemas.microsoft.com/office/drawing/2014/main" id="{2A170B57-B538-FB3F-2372-386119832C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2"/>
          <a:stretch/>
        </p:blipFill>
        <p:spPr>
          <a:xfrm>
            <a:off x="7776608" y="2483445"/>
            <a:ext cx="2276718" cy="13516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5B2170-DBEF-5F5F-D36D-AFF24897AA49}"/>
              </a:ext>
            </a:extLst>
          </p:cNvPr>
          <p:cNvCxnSpPr>
            <a:cxnSpLocks/>
          </p:cNvCxnSpPr>
          <p:nvPr/>
        </p:nvCxnSpPr>
        <p:spPr>
          <a:xfrm flipV="1">
            <a:off x="1692203" y="3429000"/>
            <a:ext cx="1987909" cy="193230"/>
          </a:xfrm>
          <a:prstGeom prst="straightConnector1">
            <a:avLst/>
          </a:prstGeom>
          <a:ln w="31750">
            <a:solidFill>
              <a:srgbClr val="FF9900"/>
            </a:solidFill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1F73B6-3753-291B-C60D-E24EA8F8E609}"/>
              </a:ext>
            </a:extLst>
          </p:cNvPr>
          <p:cNvSpPr/>
          <p:nvPr/>
        </p:nvSpPr>
        <p:spPr>
          <a:xfrm>
            <a:off x="1343542" y="3394692"/>
            <a:ext cx="470064" cy="623401"/>
          </a:xfrm>
          <a:prstGeom prst="roundRect">
            <a:avLst/>
          </a:prstGeom>
          <a:noFill/>
          <a:ln w="22225">
            <a:solidFill>
              <a:srgbClr val="FF99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E68131-EA8A-2680-C18F-04FCA36FC0B0}"/>
              </a:ext>
            </a:extLst>
          </p:cNvPr>
          <p:cNvSpPr txBox="1"/>
          <p:nvPr/>
        </p:nvSpPr>
        <p:spPr>
          <a:xfrm>
            <a:off x="885123" y="2483445"/>
            <a:ext cx="80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Inlet </a:t>
            </a:r>
            <a:r>
              <a:rPr lang="en-US" dirty="0">
                <a:sym typeface="Symbol" panose="05050102010706020507" pitchFamily="18" charset="2"/>
              </a:rPr>
              <a:t>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9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4A82D3-09D0-4F10-B640-5E3CB82BB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183"/>
          <a:stretch/>
        </p:blipFill>
        <p:spPr>
          <a:xfrm>
            <a:off x="-147213" y="2899219"/>
            <a:ext cx="8825548" cy="3405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7F23B4-57AC-AE0C-FC01-B6DB1913F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73"/>
          <a:stretch/>
        </p:blipFill>
        <p:spPr>
          <a:xfrm>
            <a:off x="-147213" y="1113489"/>
            <a:ext cx="8825551" cy="209397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D1A8E9-A95E-CF80-64B3-23D71343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190" y="3044566"/>
            <a:ext cx="2743200" cy="34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271C4D6-5113-BBB5-3F08-CB057F0DB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443198"/>
          </a:xfrm>
        </p:spPr>
        <p:txBody>
          <a:bodyPr/>
          <a:lstStyle/>
          <a:p>
            <a:r>
              <a:rPr lang="en-US" dirty="0"/>
              <a:t>Aged </a:t>
            </a:r>
            <a:r>
              <a:rPr lang="en-US" dirty="0" err="1"/>
              <a:t>BrC</a:t>
            </a:r>
            <a:r>
              <a:rPr lang="en-US" dirty="0"/>
              <a:t> from Canadian Wildfires:   May 20–25, 2023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BC53F-69B9-DADE-9BFC-9B05A1C07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813" y="1268858"/>
            <a:ext cx="2659522" cy="16303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907A26-0E9A-B8D5-937E-C1978E582D29}"/>
              </a:ext>
            </a:extLst>
          </p:cNvPr>
          <p:cNvSpPr/>
          <p:nvPr/>
        </p:nvSpPr>
        <p:spPr>
          <a:xfrm>
            <a:off x="2497667" y="63336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53A18E-9011-1ADA-D3AC-514E5DB808DE}"/>
              </a:ext>
            </a:extLst>
          </p:cNvPr>
          <p:cNvSpPr/>
          <p:nvPr/>
        </p:nvSpPr>
        <p:spPr>
          <a:xfrm>
            <a:off x="6169390" y="1113489"/>
            <a:ext cx="2291438" cy="16283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BB5421-9790-013A-AAF8-16F28514D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313" y="753387"/>
            <a:ext cx="2910448" cy="22249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B71EC5-C4F6-9001-9AA1-3D41112A6CDA}"/>
                  </a:ext>
                </a:extLst>
              </p:cNvPr>
              <p:cNvSpPr txBox="1"/>
              <p:nvPr/>
            </p:nvSpPr>
            <p:spPr>
              <a:xfrm>
                <a:off x="6474494" y="1083679"/>
                <a:ext cx="1681229" cy="185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𝑀𝐴𝐶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𝐶𝑜𝑛𝑠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𝐴𝐴𝐸</m:t>
                          </m:r>
                        </m:sup>
                      </m:sSup>
                    </m:oMath>
                  </m:oMathPara>
                </a14:m>
                <a:endParaRPr lang="en-US" sz="1200" i="1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B71EC5-C4F6-9001-9AA1-3D41112A6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494" y="1083679"/>
                <a:ext cx="1681229" cy="185179"/>
              </a:xfrm>
              <a:prstGeom prst="rect">
                <a:avLst/>
              </a:prstGeom>
              <a:blipFill>
                <a:blip r:embed="rId7"/>
                <a:stretch>
                  <a:fillRect l="-1812" t="-3333" r="-36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79A9F6-37F1-AB53-3B1A-EF6BF8D0BA0F}"/>
                  </a:ext>
                </a:extLst>
              </p:cNvPr>
              <p:cNvSpPr txBox="1"/>
              <p:nvPr/>
            </p:nvSpPr>
            <p:spPr>
              <a:xfrm>
                <a:off x="6590058" y="1426822"/>
                <a:ext cx="1979525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𝑨𝑨</m:t>
                      </m:r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𝑩𝒓𝑪</m:t>
                          </m:r>
                        </m:sub>
                      </m:sSub>
                      <m:r>
                        <a:rPr lang="en-US" sz="1400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400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400" b="1" dirty="0">
                  <a:solidFill>
                    <a:srgbClr val="CC66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79A9F6-37F1-AB53-3B1A-EF6BF8D0B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058" y="1426822"/>
                <a:ext cx="1979525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6C5522-D429-720F-A899-2277354ED672}"/>
                  </a:ext>
                </a:extLst>
              </p:cNvPr>
              <p:cNvSpPr txBox="1"/>
              <p:nvPr/>
            </p:nvSpPr>
            <p:spPr>
              <a:xfrm>
                <a:off x="7059786" y="1744979"/>
                <a:ext cx="1401042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𝑨𝑨</m:t>
                      </m:r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𝑩𝑪</m:t>
                          </m:r>
                        </m:sub>
                      </m:sSub>
                      <m:r>
                        <a:rPr lang="en-US" sz="1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6C5522-D429-720F-A899-2277354ED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86" y="1744979"/>
                <a:ext cx="1401042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5A03AF-69D3-D071-7711-59A153BBBF3D}"/>
              </a:ext>
            </a:extLst>
          </p:cNvPr>
          <p:cNvCxnSpPr>
            <a:cxnSpLocks/>
          </p:cNvCxnSpPr>
          <p:nvPr/>
        </p:nvCxnSpPr>
        <p:spPr>
          <a:xfrm flipH="1">
            <a:off x="6926317" y="1782221"/>
            <a:ext cx="133469" cy="170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CE8064-8974-B00E-141B-6F5AC11552E9}"/>
              </a:ext>
            </a:extLst>
          </p:cNvPr>
          <p:cNvCxnSpPr>
            <a:cxnSpLocks/>
          </p:cNvCxnSpPr>
          <p:nvPr/>
        </p:nvCxnSpPr>
        <p:spPr>
          <a:xfrm flipH="1">
            <a:off x="7059786" y="2057349"/>
            <a:ext cx="339497" cy="358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D18B8A-5C4F-9624-8275-36D070342C5F}"/>
                  </a:ext>
                </a:extLst>
              </p:cNvPr>
              <p:cNvSpPr txBox="1"/>
              <p:nvPr/>
            </p:nvSpPr>
            <p:spPr>
              <a:xfrm>
                <a:off x="3252264" y="2039501"/>
                <a:ext cx="2682262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𝑨𝑨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𝑩𝒓𝑪</m:t>
                          </m:r>
                        </m:sub>
                      </m:sSub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CC66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D18B8A-5C4F-9624-8275-36D070342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264" y="2039501"/>
                <a:ext cx="2682262" cy="5078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627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pic>
        <p:nvPicPr>
          <p:cNvPr id="2" name="Picture 1" descr="Purdue Chemistry: The Lipton Group: Laboratory of Synthetic Organic  Chemistry">
            <a:extLst>
              <a:ext uri="{FF2B5EF4-FFF2-40B4-BE49-F238E27FC236}">
                <a16:creationId xmlns:a16="http://schemas.microsoft.com/office/drawing/2014/main" id="{EA7B4CC9-D30E-F05B-A248-C1783518FD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56" y="6071639"/>
            <a:ext cx="1468097" cy="513301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3271C4D6-5113-BBB5-3F08-CB057F0DB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886397"/>
          </a:xfrm>
        </p:spPr>
        <p:txBody>
          <a:bodyPr/>
          <a:lstStyle/>
          <a:p>
            <a:r>
              <a:rPr lang="en-US" dirty="0"/>
              <a:t>Fresh </a:t>
            </a:r>
            <a:r>
              <a:rPr lang="en-US" dirty="0" err="1"/>
              <a:t>BrC</a:t>
            </a:r>
            <a:r>
              <a:rPr lang="en-US" dirty="0"/>
              <a:t> from Local </a:t>
            </a:r>
            <a:r>
              <a:rPr lang="en-US" dirty="0" err="1"/>
              <a:t>Emisson</a:t>
            </a:r>
            <a:r>
              <a:rPr lang="en-US" dirty="0"/>
              <a:t> Sources:  June 13-20, 2023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72A5F6-28CF-4DE7-6CF3-47B81E34C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291"/>
          <a:stretch/>
        </p:blipFill>
        <p:spPr>
          <a:xfrm>
            <a:off x="-357148" y="2861692"/>
            <a:ext cx="8660319" cy="3319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E9319-C051-8FD9-EF2F-C384D9C3E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61647"/>
          <a:stretch/>
        </p:blipFill>
        <p:spPr>
          <a:xfrm>
            <a:off x="-357149" y="727999"/>
            <a:ext cx="8660321" cy="23271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B6E99-09D2-965F-1373-E749980A161E}"/>
                  </a:ext>
                </a:extLst>
              </p:cNvPr>
              <p:cNvSpPr txBox="1"/>
              <p:nvPr/>
            </p:nvSpPr>
            <p:spPr>
              <a:xfrm>
                <a:off x="2615388" y="1311674"/>
                <a:ext cx="2123946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𝑨𝑨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𝑩𝒓𝑪</m:t>
                          </m:r>
                        </m:sub>
                      </m:sSub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b="1" dirty="0">
                  <a:solidFill>
                    <a:srgbClr val="CC66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B6E99-09D2-965F-1373-E749980A1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388" y="1311674"/>
                <a:ext cx="2123946" cy="5078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E9ADC79-BB5C-5D76-B9BD-9099FBC02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631" y="1863217"/>
            <a:ext cx="4074835" cy="331958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F8273E6-76E3-1666-C1C2-752B62A264FA}"/>
              </a:ext>
            </a:extLst>
          </p:cNvPr>
          <p:cNvSpPr/>
          <p:nvPr/>
        </p:nvSpPr>
        <p:spPr>
          <a:xfrm>
            <a:off x="10494163" y="2520106"/>
            <a:ext cx="1426491" cy="860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29F5434-BD60-51E9-24FE-4B6B3BE1B425}"/>
              </a:ext>
            </a:extLst>
          </p:cNvPr>
          <p:cNvSpPr/>
          <p:nvPr/>
        </p:nvSpPr>
        <p:spPr>
          <a:xfrm rot="430312">
            <a:off x="9083983" y="2736953"/>
            <a:ext cx="1674961" cy="1465835"/>
          </a:xfrm>
          <a:prstGeom prst="arc">
            <a:avLst>
              <a:gd name="adj1" fmla="val 10289168"/>
              <a:gd name="adj2" fmla="val 18460362"/>
            </a:avLst>
          </a:prstGeom>
          <a:ln w="28575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E59506-8828-9883-D40C-2A037E5D8B7D}"/>
              </a:ext>
            </a:extLst>
          </p:cNvPr>
          <p:cNvSpPr txBox="1"/>
          <p:nvPr/>
        </p:nvSpPr>
        <p:spPr>
          <a:xfrm>
            <a:off x="10591646" y="2091762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houses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E6EB4-613F-BA42-45BA-644AE1F9EBFB}"/>
              </a:ext>
            </a:extLst>
          </p:cNvPr>
          <p:cNvSpPr txBox="1"/>
          <p:nvPr/>
        </p:nvSpPr>
        <p:spPr>
          <a:xfrm rot="19720503">
            <a:off x="7878583" y="3647061"/>
            <a:ext cx="1545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Gothic valley</a:t>
            </a:r>
          </a:p>
        </p:txBody>
      </p:sp>
    </p:spTree>
    <p:extLst>
      <p:ext uri="{BB962C8B-B14F-4D97-AF65-F5344CB8AC3E}">
        <p14:creationId xmlns:p14="http://schemas.microsoft.com/office/powerpoint/2010/main" val="43401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271C4D6-5113-BBB5-3F08-CB057F0DB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886397"/>
          </a:xfrm>
        </p:spPr>
        <p:txBody>
          <a:bodyPr/>
          <a:lstStyle/>
          <a:p>
            <a:r>
              <a:rPr lang="en-US" dirty="0"/>
              <a:t>Chemical Analysis: I. Composition</a:t>
            </a:r>
            <a:r>
              <a:rPr lang="en-US" dirty="0">
                <a:sym typeface="Symbol" panose="05050102010706020507" pitchFamily="18" charset="2"/>
              </a:rPr>
              <a:t> Optical Properties</a:t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44">
            <a:extLst>
              <a:ext uri="{FF2B5EF4-FFF2-40B4-BE49-F238E27FC236}">
                <a16:creationId xmlns:a16="http://schemas.microsoft.com/office/drawing/2014/main" id="{8D8ADEA7-3076-A8AE-7FC3-B01C62B90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8144" y="2924490"/>
            <a:ext cx="7360438" cy="325679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2F2BC3D-2E8C-4931-43B0-1F735EF46ADD}"/>
              </a:ext>
            </a:extLst>
          </p:cNvPr>
          <p:cNvGrpSpPr/>
          <p:nvPr/>
        </p:nvGrpSpPr>
        <p:grpSpPr>
          <a:xfrm>
            <a:off x="2078687" y="1480400"/>
            <a:ext cx="7071998" cy="818180"/>
            <a:chOff x="4223364" y="1425720"/>
            <a:chExt cx="8078368" cy="81818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00B176D-B0F6-EF8C-F51E-C83F271A6BB1}"/>
                </a:ext>
              </a:extLst>
            </p:cNvPr>
            <p:cNvSpPr/>
            <p:nvPr/>
          </p:nvSpPr>
          <p:spPr>
            <a:xfrm>
              <a:off x="5322661" y="1485900"/>
              <a:ext cx="1535339" cy="758000"/>
            </a:xfrm>
            <a:prstGeom prst="roundRect">
              <a:avLst/>
            </a:prstGeom>
            <a:solidFill>
              <a:srgbClr val="4573C7"/>
            </a:solidFill>
            <a:ln>
              <a:solidFill>
                <a:srgbClr val="8791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UPLC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61CBBC0-C073-727D-5FE2-AEDDB44F2D75}"/>
                </a:ext>
              </a:extLst>
            </p:cNvPr>
            <p:cNvCxnSpPr>
              <a:cxnSpLocks/>
            </p:cNvCxnSpPr>
            <p:nvPr/>
          </p:nvCxnSpPr>
          <p:spPr>
            <a:xfrm>
              <a:off x="4223364" y="1864900"/>
              <a:ext cx="10382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248D1B7-EBD5-E8A4-9791-5D2848C9AE96}"/>
                </a:ext>
              </a:extLst>
            </p:cNvPr>
            <p:cNvSpPr/>
            <p:nvPr/>
          </p:nvSpPr>
          <p:spPr>
            <a:xfrm>
              <a:off x="8044527" y="1452506"/>
              <a:ext cx="1535339" cy="758000"/>
            </a:xfrm>
            <a:prstGeom prst="roundRect">
              <a:avLst/>
            </a:prstGeom>
            <a:solidFill>
              <a:srgbClr val="4573C7"/>
            </a:solidFill>
            <a:ln>
              <a:solidFill>
                <a:srgbClr val="8791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PDA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0331F07-0795-F47A-1B09-BBA2CC309193}"/>
                </a:ext>
              </a:extLst>
            </p:cNvPr>
            <p:cNvCxnSpPr>
              <a:cxnSpLocks/>
            </p:cNvCxnSpPr>
            <p:nvPr/>
          </p:nvCxnSpPr>
          <p:spPr>
            <a:xfrm>
              <a:off x="6945230" y="1831506"/>
              <a:ext cx="10382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F7BA691-B61D-6F52-34CF-E89390C84CF9}"/>
                </a:ext>
              </a:extLst>
            </p:cNvPr>
            <p:cNvSpPr/>
            <p:nvPr/>
          </p:nvSpPr>
          <p:spPr>
            <a:xfrm>
              <a:off x="10766393" y="1425720"/>
              <a:ext cx="1535339" cy="758000"/>
            </a:xfrm>
            <a:prstGeom prst="roundRect">
              <a:avLst/>
            </a:prstGeom>
            <a:solidFill>
              <a:srgbClr val="4573C7"/>
            </a:solidFill>
            <a:ln>
              <a:solidFill>
                <a:srgbClr val="8791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HRMS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F2C25F5-A3D0-C49C-A0FF-5A2A041F4507}"/>
                </a:ext>
              </a:extLst>
            </p:cNvPr>
            <p:cNvCxnSpPr>
              <a:cxnSpLocks/>
            </p:cNvCxnSpPr>
            <p:nvPr/>
          </p:nvCxnSpPr>
          <p:spPr>
            <a:xfrm>
              <a:off x="9667096" y="1804720"/>
              <a:ext cx="10382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7">
            <a:extLst>
              <a:ext uri="{FF2B5EF4-FFF2-40B4-BE49-F238E27FC236}">
                <a16:creationId xmlns:a16="http://schemas.microsoft.com/office/drawing/2014/main" id="{AF23775E-1FD8-D3AC-24C6-0DFD2873E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68" y="1170441"/>
            <a:ext cx="874756" cy="149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1EB4F34-0DFA-049B-71F3-6E2687645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8648" y="3429000"/>
            <a:ext cx="33773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q"/>
            </a:pPr>
            <a:r>
              <a:rPr lang="en-US" altLang="en-US" sz="2400" b="1" dirty="0">
                <a:solidFill>
                  <a:srgbClr val="99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Component-specific Assessment of </a:t>
            </a:r>
            <a:r>
              <a:rPr lang="en-US" altLang="en-US" sz="2400" b="1" dirty="0" err="1">
                <a:solidFill>
                  <a:srgbClr val="99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BrC</a:t>
            </a:r>
            <a:r>
              <a:rPr lang="en-US" altLang="en-US" sz="2400" b="1" dirty="0">
                <a:solidFill>
                  <a:srgbClr val="99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contributors based on HRMS and UV-Vis </a:t>
            </a:r>
          </a:p>
        </p:txBody>
      </p:sp>
    </p:spTree>
    <p:extLst>
      <p:ext uri="{BB962C8B-B14F-4D97-AF65-F5344CB8AC3E}">
        <p14:creationId xmlns:p14="http://schemas.microsoft.com/office/powerpoint/2010/main" val="175008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pic>
        <p:nvPicPr>
          <p:cNvPr id="2" name="Picture 1" descr="Purdue Chemistry: The Lipton Group: Laboratory of Synthetic Organic  Chemistry">
            <a:extLst>
              <a:ext uri="{FF2B5EF4-FFF2-40B4-BE49-F238E27FC236}">
                <a16:creationId xmlns:a16="http://schemas.microsoft.com/office/drawing/2014/main" id="{EA7B4CC9-D30E-F05B-A248-C1783518FD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56" y="6071639"/>
            <a:ext cx="1468097" cy="513301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9F4EF1C9-8AD6-B1FB-1BF9-0375AA806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886397"/>
          </a:xfrm>
        </p:spPr>
        <p:txBody>
          <a:bodyPr/>
          <a:lstStyle/>
          <a:p>
            <a:r>
              <a:rPr lang="en-US" dirty="0"/>
              <a:t>Chemical Analysis: II. Composition</a:t>
            </a:r>
            <a:r>
              <a:rPr lang="en-US" dirty="0">
                <a:sym typeface="Symbol" panose="05050102010706020507" pitchFamily="18" charset="2"/>
              </a:rPr>
              <a:t> Volatility Basis Sets 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3A7DAA-9B38-B552-DA26-45FD4114A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94" y="2169757"/>
            <a:ext cx="8146503" cy="2982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4CE353-C11C-42EA-4E29-AF7042A64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372" y="1918764"/>
            <a:ext cx="2164287" cy="34405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EF479E-A5EF-AA76-F2CB-4CFCF3A6520B}"/>
              </a:ext>
            </a:extLst>
          </p:cNvPr>
          <p:cNvSpPr txBox="1"/>
          <p:nvPr/>
        </p:nvSpPr>
        <p:spPr>
          <a:xfrm>
            <a:off x="634398" y="1186853"/>
            <a:ext cx="4445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/>
              <a:t>AE33</a:t>
            </a:r>
            <a:r>
              <a:rPr lang="en-US" sz="2400" b="1" dirty="0"/>
              <a:t> tape with samples collected over a 15-month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90D3BC-C8A6-1A9F-449F-29EE0B423346}"/>
              </a:ext>
            </a:extLst>
          </p:cNvPr>
          <p:cNvSpPr txBox="1"/>
          <p:nvPr/>
        </p:nvSpPr>
        <p:spPr>
          <a:xfrm>
            <a:off x="634398" y="507314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TPD-DART-HRMS platform</a:t>
            </a:r>
          </a:p>
        </p:txBody>
      </p:sp>
    </p:spTree>
    <p:extLst>
      <p:ext uri="{BB962C8B-B14F-4D97-AF65-F5344CB8AC3E}">
        <p14:creationId xmlns:p14="http://schemas.microsoft.com/office/powerpoint/2010/main" val="75832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F4EF1C9-8AD6-B1FB-1BF9-0375AA806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886397"/>
          </a:xfrm>
        </p:spPr>
        <p:txBody>
          <a:bodyPr/>
          <a:lstStyle/>
          <a:p>
            <a:r>
              <a:rPr lang="en-US" dirty="0"/>
              <a:t>Chemical Analysis: II. Composition</a:t>
            </a:r>
            <a:r>
              <a:rPr lang="en-US" dirty="0">
                <a:sym typeface="Symbol" panose="05050102010706020507" pitchFamily="18" charset="2"/>
              </a:rPr>
              <a:t> Volatility Basis Sets 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3A7DAA-9B38-B552-DA26-45FD4114A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94" y="2169757"/>
            <a:ext cx="8146503" cy="2982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4CE353-C11C-42EA-4E29-AF7042A64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372" y="1918764"/>
            <a:ext cx="2164287" cy="34405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EF479E-A5EF-AA76-F2CB-4CFCF3A6520B}"/>
              </a:ext>
            </a:extLst>
          </p:cNvPr>
          <p:cNvSpPr txBox="1"/>
          <p:nvPr/>
        </p:nvSpPr>
        <p:spPr>
          <a:xfrm>
            <a:off x="634398" y="1186853"/>
            <a:ext cx="4458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/>
              <a:t>AE33</a:t>
            </a:r>
            <a:r>
              <a:rPr lang="en-US" sz="2400" b="1" dirty="0"/>
              <a:t> tape with samples collected over a 15-month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90D3BC-C8A6-1A9F-449F-29EE0B423346}"/>
              </a:ext>
            </a:extLst>
          </p:cNvPr>
          <p:cNvSpPr txBox="1"/>
          <p:nvPr/>
        </p:nvSpPr>
        <p:spPr>
          <a:xfrm>
            <a:off x="634398" y="507314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TPD-DART-HRMS platform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143B96-3587-2C27-0D10-3F19DB12F5CF}"/>
              </a:ext>
            </a:extLst>
          </p:cNvPr>
          <p:cNvSpPr/>
          <p:nvPr/>
        </p:nvSpPr>
        <p:spPr>
          <a:xfrm>
            <a:off x="4707649" y="1323194"/>
            <a:ext cx="7079142" cy="46466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srgbClr val="000000"/>
              </a:solidFill>
              <a:latin typeface="Franklin Gothic Book" panose="020B05030201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1E24A-25B3-9749-2C06-040E6B8D5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71" t="5512" r="32132" b="62666"/>
          <a:stretch/>
        </p:blipFill>
        <p:spPr>
          <a:xfrm>
            <a:off x="6030148" y="2443330"/>
            <a:ext cx="5011083" cy="422758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C76D8C-E5F1-4B27-DAC9-33CBCCEB63FE}"/>
              </a:ext>
            </a:extLst>
          </p:cNvPr>
          <p:cNvSpPr txBox="1">
            <a:spLocks/>
          </p:cNvSpPr>
          <p:nvPr/>
        </p:nvSpPr>
        <p:spPr>
          <a:xfrm>
            <a:off x="5631951" y="1177968"/>
            <a:ext cx="5798494" cy="89255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200" b="1" i="0" kern="1200">
                <a:solidFill>
                  <a:schemeClr val="bg2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Volatility Basis Sets of Organic Constituents </a:t>
            </a:r>
          </a:p>
          <a:p>
            <a:pPr algn="ctr">
              <a:spcBef>
                <a:spcPts val="0"/>
              </a:spcBef>
            </a:pPr>
            <a:r>
              <a:rPr lang="en-US" sz="1800" b="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(assessment of gas-particle partition at various Atmospheric Temperatures and Mass Loadings)</a:t>
            </a:r>
            <a:endParaRPr lang="en-US" b="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062F0-E3CA-9B3D-BE61-CB5ED22B8A0A}"/>
              </a:ext>
            </a:extLst>
          </p:cNvPr>
          <p:cNvSpPr/>
          <p:nvPr/>
        </p:nvSpPr>
        <p:spPr>
          <a:xfrm>
            <a:off x="6961624" y="2780993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45CB54-3D04-C24A-44FE-382A702D8769}"/>
              </a:ext>
            </a:extLst>
          </p:cNvPr>
          <p:cNvSpPr txBox="1"/>
          <p:nvPr/>
        </p:nvSpPr>
        <p:spPr>
          <a:xfrm>
            <a:off x="8298465" y="2571743"/>
            <a:ext cx="266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T= 15 C,  OM = 10 </a:t>
            </a:r>
            <a:r>
              <a:rPr lang="en-US" b="1" dirty="0">
                <a:solidFill>
                  <a:srgbClr val="0000CC"/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srgbClr val="0000CC"/>
                </a:solidFill>
              </a:rPr>
              <a:t>g/m</a:t>
            </a:r>
            <a:r>
              <a:rPr lang="en-US" b="1" baseline="30000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E1F5A6-D16A-033E-3DAD-3864FBF97D7A}"/>
              </a:ext>
            </a:extLst>
          </p:cNvPr>
          <p:cNvSpPr txBox="1"/>
          <p:nvPr/>
        </p:nvSpPr>
        <p:spPr>
          <a:xfrm>
            <a:off x="6993275" y="2797221"/>
            <a:ext cx="15549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B91FF"/>
                </a:solidFill>
              </a:rPr>
              <a:t>Gas-phase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>
                <a:solidFill>
                  <a:srgbClr val="000BE2"/>
                </a:solidFill>
              </a:rPr>
              <a:t>Aerosol-phase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386B518-6DEC-3691-6DF3-085905F977A5}"/>
              </a:ext>
            </a:extLst>
          </p:cNvPr>
          <p:cNvSpPr/>
          <p:nvPr/>
        </p:nvSpPr>
        <p:spPr>
          <a:xfrm>
            <a:off x="4981244" y="3934625"/>
            <a:ext cx="862995" cy="437478"/>
          </a:xfrm>
          <a:prstGeom prst="rightArrow">
            <a:avLst>
              <a:gd name="adj1" fmla="val 50000"/>
              <a:gd name="adj2" fmla="val 64415"/>
            </a:avLst>
          </a:prstGeom>
          <a:solidFill>
            <a:srgbClr val="D7D9FF"/>
          </a:solidFill>
          <a:ln>
            <a:solidFill>
              <a:srgbClr val="000B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80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271C4D6-5113-BBB5-3F08-CB057F0DB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886397"/>
          </a:xfrm>
        </p:spPr>
        <p:txBody>
          <a:bodyPr/>
          <a:lstStyle/>
          <a:p>
            <a:r>
              <a:rPr lang="en-US" dirty="0"/>
              <a:t>Light Absorbing Particles Deposited on Snow: March 2023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7E4CE-34D5-D6E9-1C97-4573A50FC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491" y="1914429"/>
            <a:ext cx="3204355" cy="4266852"/>
          </a:xfrm>
          <a:prstGeom prst="rect">
            <a:avLst/>
          </a:prstGeom>
        </p:spPr>
      </p:pic>
      <p:pic>
        <p:nvPicPr>
          <p:cNvPr id="6" name="Content Placeholder 30">
            <a:extLst>
              <a:ext uri="{FF2B5EF4-FFF2-40B4-BE49-F238E27FC236}">
                <a16:creationId xmlns:a16="http://schemas.microsoft.com/office/drawing/2014/main" id="{B4E7C886-7F32-B0DE-85E0-128F9A792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272"/>
          <a:stretch/>
        </p:blipFill>
        <p:spPr>
          <a:xfrm>
            <a:off x="-147955" y="994976"/>
            <a:ext cx="8660320" cy="2255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0195D1-85D2-A6D1-10FF-9991C545B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075"/>
          <a:stretch/>
        </p:blipFill>
        <p:spPr>
          <a:xfrm>
            <a:off x="-118122" y="2762503"/>
            <a:ext cx="8600655" cy="36785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F00EC1-2E3E-6F13-0211-FCB201380F3A}"/>
              </a:ext>
            </a:extLst>
          </p:cNvPr>
          <p:cNvSpPr/>
          <p:nvPr/>
        </p:nvSpPr>
        <p:spPr>
          <a:xfrm>
            <a:off x="1900616" y="1333712"/>
            <a:ext cx="827588" cy="4317788"/>
          </a:xfrm>
          <a:prstGeom prst="rect">
            <a:avLst/>
          </a:prstGeom>
          <a:solidFill>
            <a:schemeClr val="accent3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93DE0-7101-D207-8DD3-B6721C01013C}"/>
              </a:ext>
            </a:extLst>
          </p:cNvPr>
          <p:cNvSpPr/>
          <p:nvPr/>
        </p:nvSpPr>
        <p:spPr>
          <a:xfrm>
            <a:off x="3218932" y="1333711"/>
            <a:ext cx="514766" cy="4307402"/>
          </a:xfrm>
          <a:prstGeom prst="rect">
            <a:avLst/>
          </a:prstGeom>
          <a:solidFill>
            <a:schemeClr val="accent3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90E109-BB5C-5D20-E691-1FF36E0E6DB8}"/>
              </a:ext>
            </a:extLst>
          </p:cNvPr>
          <p:cNvSpPr/>
          <p:nvPr/>
        </p:nvSpPr>
        <p:spPr>
          <a:xfrm>
            <a:off x="4746942" y="1344098"/>
            <a:ext cx="514766" cy="4307402"/>
          </a:xfrm>
          <a:prstGeom prst="rect">
            <a:avLst/>
          </a:prstGeom>
          <a:solidFill>
            <a:schemeClr val="accent3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D78957-F9AD-ABCF-5464-2C49EDD4C46F}"/>
                  </a:ext>
                </a:extLst>
              </p:cNvPr>
              <p:cNvSpPr txBox="1"/>
              <p:nvPr/>
            </p:nvSpPr>
            <p:spPr>
              <a:xfrm>
                <a:off x="2929467" y="1683900"/>
                <a:ext cx="2123946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𝑨𝑨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𝑩𝒓𝑪</m:t>
                          </m:r>
                        </m:sub>
                      </m:sSub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CC66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D78957-F9AD-ABCF-5464-2C49EDD4C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467" y="1683900"/>
                <a:ext cx="2123946" cy="5078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9F34DC1-4F3D-691F-17BD-0E7A42D5C7FD}"/>
              </a:ext>
            </a:extLst>
          </p:cNvPr>
          <p:cNvSpPr txBox="1"/>
          <p:nvPr/>
        </p:nvSpPr>
        <p:spPr>
          <a:xfrm>
            <a:off x="8729509" y="6181281"/>
            <a:ext cx="1708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0BE2"/>
                </a:solidFill>
              </a:rPr>
              <a:t>Courtesy of NOAA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A05570-F8EC-EDF3-68D5-7946F21A9BC1}"/>
              </a:ext>
            </a:extLst>
          </p:cNvPr>
          <p:cNvSpPr txBox="1"/>
          <p:nvPr/>
        </p:nvSpPr>
        <p:spPr>
          <a:xfrm>
            <a:off x="8987755" y="1333711"/>
            <a:ext cx="287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April 3, 2023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FADFC3-0693-4C32-DF80-F617A35746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r="7051"/>
          <a:stretch/>
        </p:blipFill>
        <p:spPr>
          <a:xfrm>
            <a:off x="10682064" y="1795376"/>
            <a:ext cx="1184960" cy="10516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49A93A-E7DD-91FD-86B0-1B7EA8F5388D}"/>
              </a:ext>
            </a:extLst>
          </p:cNvPr>
          <p:cNvSpPr txBox="1"/>
          <p:nvPr/>
        </p:nvSpPr>
        <p:spPr>
          <a:xfrm>
            <a:off x="5296982" y="1344098"/>
            <a:ext cx="287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March 28-30, 2023 </a:t>
            </a:r>
          </a:p>
        </p:txBody>
      </p:sp>
    </p:spTree>
    <p:extLst>
      <p:ext uri="{BB962C8B-B14F-4D97-AF65-F5344CB8AC3E}">
        <p14:creationId xmlns:p14="http://schemas.microsoft.com/office/powerpoint/2010/main" val="2761204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509D-3FC8-0AE8-E552-9239BCF0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8A7A6979-0714-4377-B894-6BE4C2D6E202}" type="slidenum">
              <a:rPr lang="en-US">
                <a:solidFill>
                  <a:srgbClr val="000000"/>
                </a:solidFill>
              </a:rPr>
              <a:pPr defTabSz="609585"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AAB64-81AE-474F-90EA-E32EC5F7C47D}"/>
              </a:ext>
            </a:extLst>
          </p:cNvPr>
          <p:cNvSpPr/>
          <p:nvPr/>
        </p:nvSpPr>
        <p:spPr>
          <a:xfrm>
            <a:off x="2345267" y="6181281"/>
            <a:ext cx="1168400" cy="338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271C4D6-5113-BBB5-3F08-CB057F0DB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24" y="187086"/>
            <a:ext cx="10387729" cy="886397"/>
          </a:xfrm>
        </p:spPr>
        <p:txBody>
          <a:bodyPr/>
          <a:lstStyle/>
          <a:p>
            <a:r>
              <a:rPr lang="en-US" dirty="0"/>
              <a:t>Light Absorbing Particles Deposited on Snow: Feb 2022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D636E9-7D36-AC06-AFED-F58E1C429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/>
          <a:stretch/>
        </p:blipFill>
        <p:spPr bwMode="auto">
          <a:xfrm>
            <a:off x="788924" y="1914427"/>
            <a:ext cx="3259606" cy="3673767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60B7FF-AF07-7DEE-7DAD-538B2F632B0F}"/>
              </a:ext>
            </a:extLst>
          </p:cNvPr>
          <p:cNvSpPr txBox="1"/>
          <p:nvPr/>
        </p:nvSpPr>
        <p:spPr>
          <a:xfrm>
            <a:off x="788924" y="1373291"/>
            <a:ext cx="287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February 22, 2022 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A099B4B-B378-7256-9F5E-17A24892D0F4}"/>
              </a:ext>
            </a:extLst>
          </p:cNvPr>
          <p:cNvSpPr/>
          <p:nvPr/>
        </p:nvSpPr>
        <p:spPr>
          <a:xfrm rot="16200000">
            <a:off x="1573938" y="4225092"/>
            <a:ext cx="689245" cy="3347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1EE31D-D63A-91B1-69DE-A4B1EFDAD55C}"/>
              </a:ext>
            </a:extLst>
          </p:cNvPr>
          <p:cNvSpPr txBox="1"/>
          <p:nvPr/>
        </p:nvSpPr>
        <p:spPr>
          <a:xfrm>
            <a:off x="1582570" y="4786664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LAP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4B5C72-CC87-7930-5A77-18240F1C6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445" y="1113241"/>
            <a:ext cx="6218500" cy="527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622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Custom 5">
      <a:dk1>
        <a:srgbClr val="000000"/>
      </a:dk1>
      <a:lt1>
        <a:srgbClr val="000000"/>
      </a:lt1>
      <a:dk2>
        <a:srgbClr val="555960"/>
      </a:dk2>
      <a:lt2>
        <a:srgbClr val="CFB991"/>
      </a:lt2>
      <a:accent1>
        <a:srgbClr val="8E6F3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E6F3D"/>
      </a:hlink>
      <a:folHlink>
        <a:srgbClr val="8D6F3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-CoBrand_Template_Gold_Theme_Std_Screen.pptx" id="{15472184-1F6E-B94F-8582-FBC685EFAC84}" vid="{7B644FC9-7B5C-F54C-A4D7-3EDC0CF19F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589</Words>
  <Application>Microsoft Office PowerPoint</Application>
  <PresentationFormat>Widescreen</PresentationFormat>
  <Paragraphs>92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Acumin Pro</vt:lpstr>
      <vt:lpstr>Arial</vt:lpstr>
      <vt:lpstr>Avenir Next LT Pro Light</vt:lpstr>
      <vt:lpstr>Calibri</vt:lpstr>
      <vt:lpstr>Cambria Math</vt:lpstr>
      <vt:lpstr>Franklin Gothic Book</vt:lpstr>
      <vt:lpstr>Franklin Gothic Demi Cond</vt:lpstr>
      <vt:lpstr>Franklin Gothic Medium</vt:lpstr>
      <vt:lpstr>Franklin Gothic Medium Cond</vt:lpstr>
      <vt:lpstr>Impact</vt:lpstr>
      <vt:lpstr>Segoe UI</vt:lpstr>
      <vt:lpstr>Symbol</vt:lpstr>
      <vt:lpstr>Wingdings</vt:lpstr>
      <vt:lpstr>Parcel</vt:lpstr>
      <vt:lpstr>Chemical Characterization of the Light-Absorbing Atmospheric Aerosols and Their Deposits in the Colorado Rockies Snowpacks</vt:lpstr>
      <vt:lpstr>Real-Time Monitoring and Sampling of LAP at RMBL site </vt:lpstr>
      <vt:lpstr>Aged BrC from Canadian Wildfires:   May 20–25, 2023 </vt:lpstr>
      <vt:lpstr>Fresh BrC from Local Emisson Sources:  June 13-20, 2023 </vt:lpstr>
      <vt:lpstr>Chemical Analysis: I. Composition Optical Properties </vt:lpstr>
      <vt:lpstr>Chemical Analysis: II. Composition Volatility Basis Sets  </vt:lpstr>
      <vt:lpstr>Chemical Analysis: II. Composition Volatility Basis Sets  </vt:lpstr>
      <vt:lpstr>Light Absorbing Particles Deposited on Snow: March 2023 </vt:lpstr>
      <vt:lpstr>Light Absorbing Particles Deposited on Snow: Feb 2022 </vt:lpstr>
      <vt:lpstr>Multi-modal Characterization of LAP Deposited in Snow</vt:lpstr>
      <vt:lpstr>Mineral Dust Deposits in Snow </vt:lpstr>
      <vt:lpstr>Black Carbon Deposits in Snow</vt:lpstr>
      <vt:lpstr>Where We are Going …</vt:lpstr>
      <vt:lpstr>Collaborative Topics and Needs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Chemical Characterization of the Light-Absorbing Atmospheric Aerosols and Their Deposits in the Colorado Rockies Snowpacks</dc:title>
  <dc:creator>Laskin, Alexander</dc:creator>
  <cp:lastModifiedBy>Laskin, Alexander</cp:lastModifiedBy>
  <cp:revision>2</cp:revision>
  <dcterms:created xsi:type="dcterms:W3CDTF">2023-11-01T12:07:05Z</dcterms:created>
  <dcterms:modified xsi:type="dcterms:W3CDTF">2023-11-02T13:49:13Z</dcterms:modified>
</cp:coreProperties>
</file>