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881" r:id="rId2"/>
  </p:sldMasterIdLst>
  <p:notesMasterIdLst>
    <p:notesMasterId r:id="rId20"/>
  </p:notesMasterIdLst>
  <p:handoutMasterIdLst>
    <p:handoutMasterId r:id="rId21"/>
  </p:handoutMasterIdLst>
  <p:sldIdLst>
    <p:sldId id="288" r:id="rId3"/>
    <p:sldId id="387" r:id="rId4"/>
    <p:sldId id="388" r:id="rId5"/>
    <p:sldId id="316" r:id="rId6"/>
    <p:sldId id="390" r:id="rId7"/>
    <p:sldId id="391" r:id="rId8"/>
    <p:sldId id="392" r:id="rId9"/>
    <p:sldId id="393" r:id="rId10"/>
    <p:sldId id="356" r:id="rId11"/>
    <p:sldId id="394" r:id="rId12"/>
    <p:sldId id="401" r:id="rId13"/>
    <p:sldId id="398" r:id="rId14"/>
    <p:sldId id="399" r:id="rId15"/>
    <p:sldId id="396" r:id="rId16"/>
    <p:sldId id="397" r:id="rId17"/>
    <p:sldId id="400" r:id="rId18"/>
    <p:sldId id="395" r:id="rId19"/>
  </p:sldIdLst>
  <p:sldSz cx="9144000" cy="5143500" type="screen16x9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9C9C9"/>
    <a:srgbClr val="8AC2D1"/>
    <a:srgbClr val="B2B2B2"/>
    <a:srgbClr val="FF5451"/>
    <a:srgbClr val="262A31"/>
    <a:srgbClr val="969696"/>
    <a:srgbClr val="4D4D4D"/>
    <a:srgbClr val="242424"/>
    <a:srgbClr val="79B2D4"/>
    <a:srgbClr val="91B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1979D6-0AB6-4413-A1A8-2FAC57A0F61C}" v="8" dt="2023-10-31T21:06:55.251"/>
    <p1510:client id="{EE4C1188-A1E1-431B-A958-C771958D76A5}" v="21" dt="2023-10-31T18:43:38.916"/>
  </p1510:revLst>
</p1510:revInfo>
</file>

<file path=ppt/tableStyles.xml><?xml version="1.0" encoding="utf-8"?>
<a:tblStyleLst xmlns:a="http://schemas.openxmlformats.org/drawingml/2006/main" def="{5C22544A-7EE6-4342-B048-85BDC9FD1C3A}"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1662"/>
  </p:normalViewPr>
  <p:slideViewPr>
    <p:cSldViewPr snapToGrid="0">
      <p:cViewPr varScale="1">
        <p:scale>
          <a:sx n="106" d="100"/>
          <a:sy n="106" d="100"/>
        </p:scale>
        <p:origin x="1764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 Kötsche" userId="367cddc9f3ad257d" providerId="LiveId" clId="{1F1979D6-0AB6-4413-A1A8-2FAC57A0F61C}"/>
    <pc:docChg chg="undo custSel addSld modSld">
      <pc:chgData name="Anton Kötsche" userId="367cddc9f3ad257d" providerId="LiveId" clId="{1F1979D6-0AB6-4413-A1A8-2FAC57A0F61C}" dt="2023-10-31T21:06:55.251" v="83" actId="1076"/>
      <pc:docMkLst>
        <pc:docMk/>
      </pc:docMkLst>
      <pc:sldChg chg="addSp modSp mod">
        <pc:chgData name="Anton Kötsche" userId="367cddc9f3ad257d" providerId="LiveId" clId="{1F1979D6-0AB6-4413-A1A8-2FAC57A0F61C}" dt="2023-10-31T21:06:55.251" v="83" actId="1076"/>
        <pc:sldMkLst>
          <pc:docMk/>
          <pc:sldMk cId="0" sldId="288"/>
        </pc:sldMkLst>
        <pc:spChg chg="add mod">
          <ac:chgData name="Anton Kötsche" userId="367cddc9f3ad257d" providerId="LiveId" clId="{1F1979D6-0AB6-4413-A1A8-2FAC57A0F61C}" dt="2023-10-31T21:06:55.251" v="83" actId="1076"/>
          <ac:spMkLst>
            <pc:docMk/>
            <pc:sldMk cId="0" sldId="288"/>
            <ac:spMk id="4" creationId="{432C1C1C-0A01-3EE4-72B0-800CBBFFE3BE}"/>
          </ac:spMkLst>
        </pc:spChg>
        <pc:spChg chg="add mod">
          <ac:chgData name="Anton Kötsche" userId="367cddc9f3ad257d" providerId="LiveId" clId="{1F1979D6-0AB6-4413-A1A8-2FAC57A0F61C}" dt="2023-10-31T21:05:32.183" v="79"/>
          <ac:spMkLst>
            <pc:docMk/>
            <pc:sldMk cId="0" sldId="288"/>
            <ac:spMk id="4" creationId="{C6CBB392-E538-6891-3A5B-69B7D38872CE}"/>
          </ac:spMkLst>
        </pc:spChg>
        <pc:spChg chg="mod">
          <ac:chgData name="Anton Kötsche" userId="367cddc9f3ad257d" providerId="LiveId" clId="{1F1979D6-0AB6-4413-A1A8-2FAC57A0F61C}" dt="2023-10-31T21:05:34.784" v="80" actId="1076"/>
          <ac:spMkLst>
            <pc:docMk/>
            <pc:sldMk cId="0" sldId="288"/>
            <ac:spMk id="17414" creationId="{00000000-0000-0000-0000-000000000000}"/>
          </ac:spMkLst>
        </pc:spChg>
      </pc:sldChg>
      <pc:sldChg chg="addSp delSp modSp mod">
        <pc:chgData name="Anton Kötsche" userId="367cddc9f3ad257d" providerId="LiveId" clId="{1F1979D6-0AB6-4413-A1A8-2FAC57A0F61C}" dt="2023-10-31T21:01:49.724" v="53" actId="478"/>
        <pc:sldMkLst>
          <pc:docMk/>
          <pc:sldMk cId="1752888991" sldId="391"/>
        </pc:sldMkLst>
        <pc:spChg chg="add del mod">
          <ac:chgData name="Anton Kötsche" userId="367cddc9f3ad257d" providerId="LiveId" clId="{1F1979D6-0AB6-4413-A1A8-2FAC57A0F61C}" dt="2023-10-31T21:01:49.724" v="53" actId="478"/>
          <ac:spMkLst>
            <pc:docMk/>
            <pc:sldMk cId="1752888991" sldId="391"/>
            <ac:spMk id="3" creationId="{3DA8A7FC-28EC-434E-DA6D-CBF275369B47}"/>
          </ac:spMkLst>
        </pc:spChg>
        <pc:spChg chg="del">
          <ac:chgData name="Anton Kötsche" userId="367cddc9f3ad257d" providerId="LiveId" clId="{1F1979D6-0AB6-4413-A1A8-2FAC57A0F61C}" dt="2023-10-31T21:00:35.684" v="2" actId="478"/>
          <ac:spMkLst>
            <pc:docMk/>
            <pc:sldMk cId="1752888991" sldId="391"/>
            <ac:spMk id="4" creationId="{A3B95C94-AEAC-D697-87BE-BE273A36F40A}"/>
          </ac:spMkLst>
        </pc:spChg>
      </pc:sldChg>
      <pc:sldChg chg="addSp delSp modSp mod modAnim">
        <pc:chgData name="Anton Kötsche" userId="367cddc9f3ad257d" providerId="LiveId" clId="{1F1979D6-0AB6-4413-A1A8-2FAC57A0F61C}" dt="2023-10-31T21:03:44.710" v="68" actId="1076"/>
        <pc:sldMkLst>
          <pc:docMk/>
          <pc:sldMk cId="1916651891" sldId="394"/>
        </pc:sldMkLst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3" creationId="{F81C6D61-68C7-6304-330C-1A55A0FAD745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5" creationId="{A2F6DFCC-725B-36DA-5E80-1CAD0FFC9C30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6" creationId="{20F30CBD-A693-CCA0-4BD3-2D5A6BD879EE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7" creationId="{41C497B2-B2E3-0D9F-35FB-44A020B06C8E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8" creationId="{E2C42E20-8E4D-1017-9DF8-4347E631E67C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9" creationId="{20E9A322-F664-2410-6484-35CD68533C10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10" creationId="{A2BF1A10-393C-C505-14D9-AFE58EAA12D6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12" creationId="{9CE46E91-86C6-048D-122A-0B85F024F63B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13" creationId="{4A302361-9799-BE34-1A13-5C13EB4D5133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14" creationId="{0DC71F4C-AE6F-2EF9-3D97-868E926DA4BB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15" creationId="{F53A23B3-A73B-A109-9C7A-88F2D9D2E3BB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16" creationId="{ADAB9787-C791-FF0F-B782-1FFD6ED7017D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17" creationId="{87ACC2D6-09F5-A1D8-45D3-FEA60CAFF21E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19" creationId="{61B73DE8-0715-E746-DAE8-092B34B2CC95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20" creationId="{1D69A7A2-FEDD-6299-2222-C627CF9F341F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21" creationId="{20537E5A-3A1F-22E7-0B6C-6E8A9FD05193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22" creationId="{F8E31746-CF9F-A535-C926-46A01DE9AEFD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23" creationId="{0D3BA76F-7145-BE7A-B652-5143B151F668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25" creationId="{D4E727F3-8D0A-0960-BA10-BFDC56BD8FB9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26" creationId="{FB388EC8-4CFC-14F5-A164-C93984BF923F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28" creationId="{AA86ED70-E238-2BF2-C268-78D17508CCA6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29" creationId="{25FAAED6-431C-C30B-5601-97B6114A44A9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30" creationId="{7999CF40-4D26-E290-FE4F-EBD068321E53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31" creationId="{568BF882-50F8-0791-E404-848FA1C2C3BC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32" creationId="{0FF01B5C-84BB-5D46-4A76-41D4A4E4531C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33" creationId="{E7C742D6-04CF-8683-5AF9-B075A4934568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34" creationId="{1FF620B7-DB0C-9873-C3A6-851FDDAC3C33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35" creationId="{6061FACC-C08D-6CFB-A947-C1A48044CD83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36" creationId="{73047828-23AC-375F-264F-3EFFF985A205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37" creationId="{530C88B9-CF3E-D5AF-8EF7-2FFA1DD98031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38" creationId="{42D9CA21-3A9D-C880-4143-058B26A70428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39" creationId="{7F78DDBC-EA2E-1C9E-014D-9961D4D6E61A}"/>
          </ac:spMkLst>
        </pc:spChg>
        <pc:spChg chg="del">
          <ac:chgData name="Anton Kötsche" userId="367cddc9f3ad257d" providerId="LiveId" clId="{1F1979D6-0AB6-4413-A1A8-2FAC57A0F61C}" dt="2023-10-31T21:03:40.232" v="65" actId="478"/>
          <ac:spMkLst>
            <pc:docMk/>
            <pc:sldMk cId="1916651891" sldId="394"/>
            <ac:spMk id="43" creationId="{96902748-21B2-F41A-5CD9-2F26B82D0AED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44" creationId="{820758A9-D078-38ED-BBC3-14DBB5727920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45" creationId="{94B6882E-1CEE-0DAD-39D2-287FD1D33438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46" creationId="{866793F4-EFE5-F3FD-1556-6DB341B0297F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47" creationId="{792ABED1-3B4C-82E2-301A-3DF6E2760479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48" creationId="{CAF8DBFD-7F5F-4B7A-2150-51DE6223BE53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49" creationId="{9CAF4BC0-C73B-5BEF-1DC8-38FFCE7E999E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50" creationId="{0604A3E9-37E3-2F40-43F4-9E77D916375B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52" creationId="{32442F3B-98EF-50AB-447E-2B7DDB50AE6D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54" creationId="{8F6283F9-AC1D-0170-8004-D11AF1D9041C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55" creationId="{1D1A46BE-4BE5-A9B4-5D5B-802B101C11E4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56" creationId="{BAE93A2E-9152-D645-8E44-273D6F0E67E8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57" creationId="{6A0B2D72-89A5-8828-010D-53168661FBFD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58" creationId="{4D0ED581-4C7D-ECEB-B816-8512460FB735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59" creationId="{547E9979-B5C8-79DA-F0CC-366BA64C3A93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60" creationId="{A8758846-B017-C146-C703-F8A87D84A54F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61" creationId="{6101B824-5A81-F4CE-8D99-76E343AE28B4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62" creationId="{EA7D805F-E87B-900F-F7FB-AD704DF0CFA9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63" creationId="{0AFCCFBE-3950-4469-9E42-B436DEB91D0A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64" creationId="{D818E31B-B9AA-5E0E-6A79-1ACF52108158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65" creationId="{771AC952-E289-1C47-4AC7-1B6CC47ABE52}"/>
          </ac:spMkLst>
        </pc:spChg>
        <pc:spChg chg="add del mod">
          <ac:chgData name="Anton Kötsche" userId="367cddc9f3ad257d" providerId="LiveId" clId="{1F1979D6-0AB6-4413-A1A8-2FAC57A0F61C}" dt="2023-10-31T21:02:42.718" v="59"/>
          <ac:spMkLst>
            <pc:docMk/>
            <pc:sldMk cId="1916651891" sldId="394"/>
            <ac:spMk id="66" creationId="{70B46FCD-AC2C-40DA-C20D-867EE2669318}"/>
          </ac:spMkLst>
        </pc:spChg>
        <pc:picChg chg="add del mod">
          <ac:chgData name="Anton Kötsche" userId="367cddc9f3ad257d" providerId="LiveId" clId="{1F1979D6-0AB6-4413-A1A8-2FAC57A0F61C}" dt="2023-10-31T21:02:42.718" v="59"/>
          <ac:picMkLst>
            <pc:docMk/>
            <pc:sldMk cId="1916651891" sldId="394"/>
            <ac:picMk id="4" creationId="{CB434F14-D926-4D18-6057-8ABFB8D69A31}"/>
          </ac:picMkLst>
        </pc:picChg>
        <pc:picChg chg="add del mod">
          <ac:chgData name="Anton Kötsche" userId="367cddc9f3ad257d" providerId="LiveId" clId="{1F1979D6-0AB6-4413-A1A8-2FAC57A0F61C}" dt="2023-10-31T21:02:42.718" v="59"/>
          <ac:picMkLst>
            <pc:docMk/>
            <pc:sldMk cId="1916651891" sldId="394"/>
            <ac:picMk id="11" creationId="{F50BBF5A-75AC-1B2F-EF8E-59E866075257}"/>
          </ac:picMkLst>
        </pc:picChg>
        <pc:picChg chg="add del mod">
          <ac:chgData name="Anton Kötsche" userId="367cddc9f3ad257d" providerId="LiveId" clId="{1F1979D6-0AB6-4413-A1A8-2FAC57A0F61C}" dt="2023-10-31T21:02:42.718" v="59"/>
          <ac:picMkLst>
            <pc:docMk/>
            <pc:sldMk cId="1916651891" sldId="394"/>
            <ac:picMk id="18" creationId="{9A51E56C-67B4-F0A8-AA6A-5321B633B205}"/>
          </ac:picMkLst>
        </pc:picChg>
        <pc:picChg chg="add del mod">
          <ac:chgData name="Anton Kötsche" userId="367cddc9f3ad257d" providerId="LiveId" clId="{1F1979D6-0AB6-4413-A1A8-2FAC57A0F61C}" dt="2023-10-31T21:02:42.718" v="59"/>
          <ac:picMkLst>
            <pc:docMk/>
            <pc:sldMk cId="1916651891" sldId="394"/>
            <ac:picMk id="24" creationId="{8B6E8D40-00FF-67F1-1CAE-DAF48C0604F1}"/>
          </ac:picMkLst>
        </pc:picChg>
        <pc:picChg chg="del">
          <ac:chgData name="Anton Kötsche" userId="367cddc9f3ad257d" providerId="LiveId" clId="{1F1979D6-0AB6-4413-A1A8-2FAC57A0F61C}" dt="2023-10-31T21:02:31.638" v="55" actId="478"/>
          <ac:picMkLst>
            <pc:docMk/>
            <pc:sldMk cId="1916651891" sldId="394"/>
            <ac:picMk id="40" creationId="{E462F186-B2D6-ADF7-1854-C65909A6E8C9}"/>
          </ac:picMkLst>
        </pc:picChg>
        <pc:picChg chg="add del mod">
          <ac:chgData name="Anton Kötsche" userId="367cddc9f3ad257d" providerId="LiveId" clId="{1F1979D6-0AB6-4413-A1A8-2FAC57A0F61C}" dt="2023-10-31T21:02:42.718" v="59"/>
          <ac:picMkLst>
            <pc:docMk/>
            <pc:sldMk cId="1916651891" sldId="394"/>
            <ac:picMk id="42" creationId="{0B7358F0-E0EC-0297-4024-873B5BE7F4D5}"/>
          </ac:picMkLst>
        </pc:picChg>
        <pc:picChg chg="add del mod">
          <ac:chgData name="Anton Kötsche" userId="367cddc9f3ad257d" providerId="LiveId" clId="{1F1979D6-0AB6-4413-A1A8-2FAC57A0F61C}" dt="2023-10-31T21:02:42.718" v="59"/>
          <ac:picMkLst>
            <pc:docMk/>
            <pc:sldMk cId="1916651891" sldId="394"/>
            <ac:picMk id="53" creationId="{5E995ED6-5658-DC66-EA3D-6822AB42D113}"/>
          </ac:picMkLst>
        </pc:picChg>
        <pc:picChg chg="add mod">
          <ac:chgData name="Anton Kötsche" userId="367cddc9f3ad257d" providerId="LiveId" clId="{1F1979D6-0AB6-4413-A1A8-2FAC57A0F61C}" dt="2023-10-31T21:03:44.710" v="68" actId="1076"/>
          <ac:picMkLst>
            <pc:docMk/>
            <pc:sldMk cId="1916651891" sldId="394"/>
            <ac:picMk id="70" creationId="{6F33848E-96AF-662C-A85C-85ACE7A8954D}"/>
          </ac:picMkLst>
        </pc:picChg>
        <pc:cxnChg chg="add del mod">
          <ac:chgData name="Anton Kötsche" userId="367cddc9f3ad257d" providerId="LiveId" clId="{1F1979D6-0AB6-4413-A1A8-2FAC57A0F61C}" dt="2023-10-31T21:02:42.718" v="59"/>
          <ac:cxnSpMkLst>
            <pc:docMk/>
            <pc:sldMk cId="1916651891" sldId="394"/>
            <ac:cxnSpMk id="27" creationId="{3AF1EAB7-EB3C-9C13-0F58-312CE947C913}"/>
          </ac:cxnSpMkLst>
        </pc:cxnChg>
        <pc:cxnChg chg="add del mod">
          <ac:chgData name="Anton Kötsche" userId="367cddc9f3ad257d" providerId="LiveId" clId="{1F1979D6-0AB6-4413-A1A8-2FAC57A0F61C}" dt="2023-10-31T21:02:42.718" v="59"/>
          <ac:cxnSpMkLst>
            <pc:docMk/>
            <pc:sldMk cId="1916651891" sldId="394"/>
            <ac:cxnSpMk id="51" creationId="{BFB8E051-59CA-8D59-D0D2-9BF44B2C8487}"/>
          </ac:cxnSpMkLst>
        </pc:cxnChg>
      </pc:sldChg>
      <pc:sldChg chg="modSp mod">
        <pc:chgData name="Anton Kötsche" userId="367cddc9f3ad257d" providerId="LiveId" clId="{1F1979D6-0AB6-4413-A1A8-2FAC57A0F61C}" dt="2023-10-31T21:04:04.896" v="77" actId="20577"/>
        <pc:sldMkLst>
          <pc:docMk/>
          <pc:sldMk cId="2458600323" sldId="398"/>
        </pc:sldMkLst>
        <pc:spChg chg="mod">
          <ac:chgData name="Anton Kötsche" userId="367cddc9f3ad257d" providerId="LiveId" clId="{1F1979D6-0AB6-4413-A1A8-2FAC57A0F61C}" dt="2023-10-31T21:04:04.896" v="77" actId="20577"/>
          <ac:spMkLst>
            <pc:docMk/>
            <pc:sldMk cId="2458600323" sldId="398"/>
            <ac:spMk id="15" creationId="{59ADE7CC-CA53-A106-A959-6351D573DC14}"/>
          </ac:spMkLst>
        </pc:spChg>
      </pc:sldChg>
      <pc:sldChg chg="add">
        <pc:chgData name="Anton Kötsche" userId="367cddc9f3ad257d" providerId="LiveId" clId="{1F1979D6-0AB6-4413-A1A8-2FAC57A0F61C}" dt="2023-10-31T21:02:29.540" v="54" actId="2890"/>
        <pc:sldMkLst>
          <pc:docMk/>
          <pc:sldMk cId="2400731337" sldId="401"/>
        </pc:sldMkLst>
      </pc:sldChg>
    </pc:docChg>
  </pc:docChgLst>
  <pc:docChgLst>
    <pc:chgData name="Anton Kötsche" userId="367cddc9f3ad257d" providerId="LiveId" clId="{5AF598F8-C3A8-403B-984D-BC093C6259BC}"/>
    <pc:docChg chg="undo custSel addSld delSld modSld sldOrd">
      <pc:chgData name="Anton Kötsche" userId="367cddc9f3ad257d" providerId="LiveId" clId="{5AF598F8-C3A8-403B-984D-BC093C6259BC}" dt="2023-10-26T18:27:48.184" v="985" actId="20577"/>
      <pc:docMkLst>
        <pc:docMk/>
      </pc:docMkLst>
      <pc:sldChg chg="addSp delSp modSp add mod">
        <pc:chgData name="Anton Kötsche" userId="367cddc9f3ad257d" providerId="LiveId" clId="{5AF598F8-C3A8-403B-984D-BC093C6259BC}" dt="2023-10-25T22:26:56.384" v="648" actId="20577"/>
        <pc:sldMkLst>
          <pc:docMk/>
          <pc:sldMk cId="2774151035" sldId="256"/>
        </pc:sldMkLst>
        <pc:spChg chg="mod">
          <ac:chgData name="Anton Kötsche" userId="367cddc9f3ad257d" providerId="LiveId" clId="{5AF598F8-C3A8-403B-984D-BC093C6259BC}" dt="2023-10-25T15:34:15.518" v="20" actId="208"/>
          <ac:spMkLst>
            <pc:docMk/>
            <pc:sldMk cId="2774151035" sldId="256"/>
            <ac:spMk id="4" creationId="{99B26B98-6369-8B63-2C72-2C46EAAE1910}"/>
          </ac:spMkLst>
        </pc:spChg>
        <pc:spChg chg="mod">
          <ac:chgData name="Anton Kötsche" userId="367cddc9f3ad257d" providerId="LiveId" clId="{5AF598F8-C3A8-403B-984D-BC093C6259BC}" dt="2023-10-25T15:34:18.824" v="21" actId="207"/>
          <ac:spMkLst>
            <pc:docMk/>
            <pc:sldMk cId="2774151035" sldId="256"/>
            <ac:spMk id="5" creationId="{8B513ABD-1EDE-F710-8126-44E9A24A2D7F}"/>
          </ac:spMkLst>
        </pc:spChg>
        <pc:spChg chg="add mod">
          <ac:chgData name="Anton Kötsche" userId="367cddc9f3ad257d" providerId="LiveId" clId="{5AF598F8-C3A8-403B-984D-BC093C6259BC}" dt="2023-10-25T15:33:49.634" v="13"/>
          <ac:spMkLst>
            <pc:docMk/>
            <pc:sldMk cId="2774151035" sldId="256"/>
            <ac:spMk id="6" creationId="{B3D649BE-D057-B208-32E8-2BB4E78A0631}"/>
          </ac:spMkLst>
        </pc:spChg>
        <pc:spChg chg="mod">
          <ac:chgData name="Anton Kötsche" userId="367cddc9f3ad257d" providerId="LiveId" clId="{5AF598F8-C3A8-403B-984D-BC093C6259BC}" dt="2023-10-25T22:26:56.384" v="648" actId="20577"/>
          <ac:spMkLst>
            <pc:docMk/>
            <pc:sldMk cId="2774151035" sldId="256"/>
            <ac:spMk id="17" creationId="{62D75B9A-3942-FF7C-BBDA-39A3C0AD4344}"/>
          </ac:spMkLst>
        </pc:spChg>
        <pc:spChg chg="add del">
          <ac:chgData name="Anton Kötsche" userId="367cddc9f3ad257d" providerId="LiveId" clId="{5AF598F8-C3A8-403B-984D-BC093C6259BC}" dt="2023-10-25T22:26:46.797" v="639"/>
          <ac:spMkLst>
            <pc:docMk/>
            <pc:sldMk cId="2774151035" sldId="256"/>
            <ac:spMk id="18" creationId="{7D4A2A17-D674-93E1-41C9-0F98BABA765E}"/>
          </ac:spMkLst>
        </pc:spChg>
        <pc:spChg chg="mod">
          <ac:chgData name="Anton Kötsche" userId="367cddc9f3ad257d" providerId="LiveId" clId="{5AF598F8-C3A8-403B-984D-BC093C6259BC}" dt="2023-10-25T15:33:54.009" v="14" actId="1076"/>
          <ac:spMkLst>
            <pc:docMk/>
            <pc:sldMk cId="2774151035" sldId="256"/>
            <ac:spMk id="21" creationId="{3740ADD9-E927-8736-0A4A-AAE79722103E}"/>
          </ac:spMkLst>
        </pc:spChg>
        <pc:spChg chg="mod">
          <ac:chgData name="Anton Kötsche" userId="367cddc9f3ad257d" providerId="LiveId" clId="{5AF598F8-C3A8-403B-984D-BC093C6259BC}" dt="2023-10-25T22:26:23.877" v="637" actId="20577"/>
          <ac:spMkLst>
            <pc:docMk/>
            <pc:sldMk cId="2774151035" sldId="256"/>
            <ac:spMk id="26" creationId="{C255EAE4-E295-30EC-6597-BADD4168CD2E}"/>
          </ac:spMkLst>
        </pc:spChg>
        <pc:spChg chg="del">
          <ac:chgData name="Anton Kötsche" userId="367cddc9f3ad257d" providerId="LiveId" clId="{5AF598F8-C3A8-403B-984D-BC093C6259BC}" dt="2023-10-25T15:33:41.962" v="12" actId="478"/>
          <ac:spMkLst>
            <pc:docMk/>
            <pc:sldMk cId="2774151035" sldId="256"/>
            <ac:spMk id="32" creationId="{2BAD3A9F-83EB-EFAF-0373-F8C9C0424674}"/>
          </ac:spMkLst>
        </pc:spChg>
      </pc:sldChg>
      <pc:sldChg chg="addSp delSp modSp add del mod">
        <pc:chgData name="Anton Kötsche" userId="367cddc9f3ad257d" providerId="LiveId" clId="{5AF598F8-C3A8-403B-984D-BC093C6259BC}" dt="2023-10-25T18:05:50.939" v="600" actId="47"/>
        <pc:sldMkLst>
          <pc:docMk/>
          <pc:sldMk cId="3465718090" sldId="257"/>
        </pc:sldMkLst>
        <pc:spChg chg="add mod">
          <ac:chgData name="Anton Kötsche" userId="367cddc9f3ad257d" providerId="LiveId" clId="{5AF598F8-C3A8-403B-984D-BC093C6259BC}" dt="2023-10-25T16:33:48.953" v="69"/>
          <ac:spMkLst>
            <pc:docMk/>
            <pc:sldMk cId="3465718090" sldId="257"/>
            <ac:spMk id="2" creationId="{ADD8EAF3-10A2-1EFD-87E3-C85AC77AF3CF}"/>
          </ac:spMkLst>
        </pc:spChg>
        <pc:spChg chg="del">
          <ac:chgData name="Anton Kötsche" userId="367cddc9f3ad257d" providerId="LiveId" clId="{5AF598F8-C3A8-403B-984D-BC093C6259BC}" dt="2023-10-25T16:33:44.824" v="68" actId="478"/>
          <ac:spMkLst>
            <pc:docMk/>
            <pc:sldMk cId="3465718090" sldId="257"/>
            <ac:spMk id="6" creationId="{F9052DF5-9ED8-6765-A76E-A2EA9F1218DA}"/>
          </ac:spMkLst>
        </pc:spChg>
        <pc:spChg chg="mod">
          <ac:chgData name="Anton Kötsche" userId="367cddc9f3ad257d" providerId="LiveId" clId="{5AF598F8-C3A8-403B-984D-BC093C6259BC}" dt="2023-10-25T15:33:32.431" v="11" actId="1076"/>
          <ac:spMkLst>
            <pc:docMk/>
            <pc:sldMk cId="3465718090" sldId="257"/>
            <ac:spMk id="8" creationId="{F0CC08A5-2B17-F89B-4A2B-0427E23CF7FB}"/>
          </ac:spMkLst>
        </pc:spChg>
        <pc:picChg chg="add del">
          <ac:chgData name="Anton Kötsche" userId="367cddc9f3ad257d" providerId="LiveId" clId="{5AF598F8-C3A8-403B-984D-BC093C6259BC}" dt="2023-10-25T16:33:42.656" v="67" actId="478"/>
          <ac:picMkLst>
            <pc:docMk/>
            <pc:sldMk cId="3465718090" sldId="257"/>
            <ac:picMk id="5" creationId="{CA8C0242-5098-3799-84D5-3C26636B6217}"/>
          </ac:picMkLst>
        </pc:picChg>
      </pc:sldChg>
      <pc:sldChg chg="addSp modSp mod ord modAnim">
        <pc:chgData name="Anton Kötsche" userId="367cddc9f3ad257d" providerId="LiveId" clId="{5AF598F8-C3A8-403B-984D-BC093C6259BC}" dt="2023-10-25T15:39:18.341" v="65"/>
        <pc:sldMkLst>
          <pc:docMk/>
          <pc:sldMk cId="451358458" sldId="316"/>
        </pc:sldMkLst>
        <pc:spChg chg="add mod">
          <ac:chgData name="Anton Kötsche" userId="367cddc9f3ad257d" providerId="LiveId" clId="{5AF598F8-C3A8-403B-984D-BC093C6259BC}" dt="2023-10-25T15:37:52.677" v="57" actId="14100"/>
          <ac:spMkLst>
            <pc:docMk/>
            <pc:sldMk cId="451358458" sldId="316"/>
            <ac:spMk id="2" creationId="{85FCFFB5-AFA1-92C4-EBCD-18365DDB89AC}"/>
          </ac:spMkLst>
        </pc:spChg>
        <pc:spChg chg="mod">
          <ac:chgData name="Anton Kötsche" userId="367cddc9f3ad257d" providerId="LiveId" clId="{5AF598F8-C3A8-403B-984D-BC093C6259BC}" dt="2023-10-25T15:37:53.080" v="58" actId="1076"/>
          <ac:spMkLst>
            <pc:docMk/>
            <pc:sldMk cId="451358458" sldId="316"/>
            <ac:spMk id="8" creationId="{A2E4EEFB-18CD-8223-3154-E786F612616F}"/>
          </ac:spMkLst>
        </pc:spChg>
      </pc:sldChg>
      <pc:sldChg chg="del">
        <pc:chgData name="Anton Kötsche" userId="367cddc9f3ad257d" providerId="LiveId" clId="{5AF598F8-C3A8-403B-984D-BC093C6259BC}" dt="2023-10-25T15:34:58.781" v="22" actId="47"/>
        <pc:sldMkLst>
          <pc:docMk/>
          <pc:sldMk cId="2219718175" sldId="333"/>
        </pc:sldMkLst>
      </pc:sldChg>
      <pc:sldChg chg="addSp modSp add mod ord modTransition">
        <pc:chgData name="Anton Kötsche" userId="367cddc9f3ad257d" providerId="LiveId" clId="{5AF598F8-C3A8-403B-984D-BC093C6259BC}" dt="2023-10-25T19:34:01.199" v="621"/>
        <pc:sldMkLst>
          <pc:docMk/>
          <pc:sldMk cId="2127480869" sldId="356"/>
        </pc:sldMkLst>
        <pc:spChg chg="mod">
          <ac:chgData name="Anton Kötsche" userId="367cddc9f3ad257d" providerId="LiveId" clId="{5AF598F8-C3A8-403B-984D-BC093C6259BC}" dt="2023-10-25T18:08:41.637" v="615" actId="1076"/>
          <ac:spMkLst>
            <pc:docMk/>
            <pc:sldMk cId="2127480869" sldId="356"/>
            <ac:spMk id="3" creationId="{11C3957C-D69D-E254-0339-C018A015A316}"/>
          </ac:spMkLst>
        </pc:spChg>
        <pc:spChg chg="mod">
          <ac:chgData name="Anton Kötsche" userId="367cddc9f3ad257d" providerId="LiveId" clId="{5AF598F8-C3A8-403B-984D-BC093C6259BC}" dt="2023-10-25T18:08:14.792" v="602"/>
          <ac:spMkLst>
            <pc:docMk/>
            <pc:sldMk cId="2127480869" sldId="356"/>
            <ac:spMk id="4" creationId="{88FA4935-87DC-F89C-F049-25849DC09B36}"/>
          </ac:spMkLst>
        </pc:spChg>
        <pc:spChg chg="add mod">
          <ac:chgData name="Anton Kötsche" userId="367cddc9f3ad257d" providerId="LiveId" clId="{5AF598F8-C3A8-403B-984D-BC093C6259BC}" dt="2023-10-25T18:08:19.715" v="604"/>
          <ac:spMkLst>
            <pc:docMk/>
            <pc:sldMk cId="2127480869" sldId="356"/>
            <ac:spMk id="5" creationId="{FDA5FFAE-08DE-9244-0AB8-2A8E3F16B77D}"/>
          </ac:spMkLst>
        </pc:spChg>
      </pc:sldChg>
      <pc:sldChg chg="del">
        <pc:chgData name="Anton Kötsche" userId="367cddc9f3ad257d" providerId="LiveId" clId="{5AF598F8-C3A8-403B-984D-BC093C6259BC}" dt="2023-10-25T15:34:59.316" v="23" actId="47"/>
        <pc:sldMkLst>
          <pc:docMk/>
          <pc:sldMk cId="2180772391" sldId="370"/>
        </pc:sldMkLst>
      </pc:sldChg>
      <pc:sldChg chg="del">
        <pc:chgData name="Anton Kötsche" userId="367cddc9f3ad257d" providerId="LiveId" clId="{5AF598F8-C3A8-403B-984D-BC093C6259BC}" dt="2023-10-25T15:35:00.814" v="24" actId="47"/>
        <pc:sldMkLst>
          <pc:docMk/>
          <pc:sldMk cId="87405462" sldId="386"/>
        </pc:sldMkLst>
      </pc:sldChg>
      <pc:sldChg chg="ord">
        <pc:chgData name="Anton Kötsche" userId="367cddc9f3ad257d" providerId="LiveId" clId="{5AF598F8-C3A8-403B-984D-BC093C6259BC}" dt="2023-10-26T13:48:33.420" v="650"/>
        <pc:sldMkLst>
          <pc:docMk/>
          <pc:sldMk cId="2720013759" sldId="388"/>
        </pc:sldMkLst>
      </pc:sldChg>
      <pc:sldChg chg="ord">
        <pc:chgData name="Anton Kötsche" userId="367cddc9f3ad257d" providerId="LiveId" clId="{5AF598F8-C3A8-403B-984D-BC093C6259BC}" dt="2023-10-25T15:38:58.038" v="63"/>
        <pc:sldMkLst>
          <pc:docMk/>
          <pc:sldMk cId="3905770355" sldId="389"/>
        </pc:sldMkLst>
      </pc:sldChg>
      <pc:sldChg chg="modSp">
        <pc:chgData name="Anton Kötsche" userId="367cddc9f3ad257d" providerId="LiveId" clId="{5AF598F8-C3A8-403B-984D-BC093C6259BC}" dt="2023-10-25T18:06:19.529" v="601" actId="20577"/>
        <pc:sldMkLst>
          <pc:docMk/>
          <pc:sldMk cId="3376187810" sldId="392"/>
        </pc:sldMkLst>
        <pc:spChg chg="mod">
          <ac:chgData name="Anton Kötsche" userId="367cddc9f3ad257d" providerId="LiveId" clId="{5AF598F8-C3A8-403B-984D-BC093C6259BC}" dt="2023-10-25T18:06:19.529" v="601" actId="20577"/>
          <ac:spMkLst>
            <pc:docMk/>
            <pc:sldMk cId="3376187810" sldId="392"/>
            <ac:spMk id="618" creationId="{00000000-0000-0000-0000-000000000000}"/>
          </ac:spMkLst>
        </pc:spChg>
      </pc:sldChg>
      <pc:sldChg chg="addSp delSp modSp mod modAnim">
        <pc:chgData name="Anton Kötsche" userId="367cddc9f3ad257d" providerId="LiveId" clId="{5AF598F8-C3A8-403B-984D-BC093C6259BC}" dt="2023-10-25T15:37:18.277" v="51" actId="113"/>
        <pc:sldMkLst>
          <pc:docMk/>
          <pc:sldMk cId="1900241672" sldId="393"/>
        </pc:sldMkLst>
        <pc:spChg chg="add mod">
          <ac:chgData name="Anton Kötsche" userId="367cddc9f3ad257d" providerId="LiveId" clId="{5AF598F8-C3A8-403B-984D-BC093C6259BC}" dt="2023-10-25T15:37:18.277" v="51" actId="113"/>
          <ac:spMkLst>
            <pc:docMk/>
            <pc:sldMk cId="1900241672" sldId="393"/>
            <ac:spMk id="4" creationId="{BCE218DF-4AAC-694E-9614-EBEFDB60575B}"/>
          </ac:spMkLst>
        </pc:spChg>
        <pc:spChg chg="del">
          <ac:chgData name="Anton Kötsche" userId="367cddc9f3ad257d" providerId="LiveId" clId="{5AF598F8-C3A8-403B-984D-BC093C6259BC}" dt="2023-10-25T15:30:48.729" v="0" actId="478"/>
          <ac:spMkLst>
            <pc:docMk/>
            <pc:sldMk cId="1900241672" sldId="393"/>
            <ac:spMk id="16" creationId="{69D4CF0F-6A13-2F7C-5E91-CAEDC0E3226D}"/>
          </ac:spMkLst>
        </pc:spChg>
      </pc:sldChg>
      <pc:sldChg chg="addSp delSp modSp add mod">
        <pc:chgData name="Anton Kötsche" userId="367cddc9f3ad257d" providerId="LiveId" clId="{5AF598F8-C3A8-403B-984D-BC093C6259BC}" dt="2023-10-26T18:27:48.184" v="985" actId="20577"/>
        <pc:sldMkLst>
          <pc:docMk/>
          <pc:sldMk cId="1942902582" sldId="396"/>
        </pc:sldMkLst>
        <pc:spChg chg="mod">
          <ac:chgData name="Anton Kötsche" userId="367cddc9f3ad257d" providerId="LiveId" clId="{5AF598F8-C3A8-403B-984D-BC093C6259BC}" dt="2023-10-25T17:03:06.151" v="78" actId="20577"/>
          <ac:spMkLst>
            <pc:docMk/>
            <pc:sldMk cId="1942902582" sldId="396"/>
            <ac:spMk id="2" creationId="{ADD8EAF3-10A2-1EFD-87E3-C85AC77AF3CF}"/>
          </ac:spMkLst>
        </pc:spChg>
        <pc:spChg chg="add mod">
          <ac:chgData name="Anton Kötsche" userId="367cddc9f3ad257d" providerId="LiveId" clId="{5AF598F8-C3A8-403B-984D-BC093C6259BC}" dt="2023-10-25T17:37:26.310" v="442" actId="1076"/>
          <ac:spMkLst>
            <pc:docMk/>
            <pc:sldMk cId="1942902582" sldId="396"/>
            <ac:spMk id="3" creationId="{F41F87C0-5BDC-48E3-6B8C-140F17057458}"/>
          </ac:spMkLst>
        </pc:spChg>
        <pc:spChg chg="add mod">
          <ac:chgData name="Anton Kötsche" userId="367cddc9f3ad257d" providerId="LiveId" clId="{5AF598F8-C3A8-403B-984D-BC093C6259BC}" dt="2023-10-26T16:40:48.495" v="825" actId="1076"/>
          <ac:spMkLst>
            <pc:docMk/>
            <pc:sldMk cId="1942902582" sldId="396"/>
            <ac:spMk id="4" creationId="{88375F0A-F851-CBEB-D731-404220BE0BB1}"/>
          </ac:spMkLst>
        </pc:spChg>
        <pc:spChg chg="add mod">
          <ac:chgData name="Anton Kötsche" userId="367cddc9f3ad257d" providerId="LiveId" clId="{5AF598F8-C3A8-403B-984D-BC093C6259BC}" dt="2023-10-26T18:27:48.184" v="985" actId="20577"/>
          <ac:spMkLst>
            <pc:docMk/>
            <pc:sldMk cId="1942902582" sldId="396"/>
            <ac:spMk id="6" creationId="{84118A85-73E1-1840-E207-87ED4E93193C}"/>
          </ac:spMkLst>
        </pc:spChg>
        <pc:spChg chg="del">
          <ac:chgData name="Anton Kötsche" userId="367cddc9f3ad257d" providerId="LiveId" clId="{5AF598F8-C3A8-403B-984D-BC093C6259BC}" dt="2023-10-25T17:03:08.838" v="79" actId="478"/>
          <ac:spMkLst>
            <pc:docMk/>
            <pc:sldMk cId="1942902582" sldId="396"/>
            <ac:spMk id="8" creationId="{F0CC08A5-2B17-F89B-4A2B-0427E23CF7FB}"/>
          </ac:spMkLst>
        </pc:spChg>
        <pc:picChg chg="del">
          <ac:chgData name="Anton Kötsche" userId="367cddc9f3ad257d" providerId="LiveId" clId="{5AF598F8-C3A8-403B-984D-BC093C6259BC}" dt="2023-10-25T17:02:55.404" v="71" actId="478"/>
          <ac:picMkLst>
            <pc:docMk/>
            <pc:sldMk cId="1942902582" sldId="396"/>
            <ac:picMk id="5" creationId="{CA8C0242-5098-3799-84D5-3C26636B6217}"/>
          </ac:picMkLst>
        </pc:picChg>
      </pc:sldChg>
    </pc:docChg>
  </pc:docChgLst>
  <pc:docChgLst>
    <pc:chgData name="Anton Kötsche" userId="367cddc9f3ad257d" providerId="LiveId" clId="{EE4C1188-A1E1-431B-A958-C771958D76A5}"/>
    <pc:docChg chg="undo custSel addSld delSld modSld sldOrd">
      <pc:chgData name="Anton Kötsche" userId="367cddc9f3ad257d" providerId="LiveId" clId="{EE4C1188-A1E1-431B-A958-C771958D76A5}" dt="2023-10-31T18:43:47.408" v="332" actId="1076"/>
      <pc:docMkLst>
        <pc:docMk/>
      </pc:docMkLst>
      <pc:sldChg chg="modSp del mod">
        <pc:chgData name="Anton Kötsche" userId="367cddc9f3ad257d" providerId="LiveId" clId="{EE4C1188-A1E1-431B-A958-C771958D76A5}" dt="2023-10-30T23:23:36.353" v="33" actId="47"/>
        <pc:sldMkLst>
          <pc:docMk/>
          <pc:sldMk cId="2774151035" sldId="256"/>
        </pc:sldMkLst>
        <pc:spChg chg="mod">
          <ac:chgData name="Anton Kötsche" userId="367cddc9f3ad257d" providerId="LiveId" clId="{EE4C1188-A1E1-431B-A958-C771958D76A5}" dt="2023-10-30T23:23:05.865" v="32"/>
          <ac:spMkLst>
            <pc:docMk/>
            <pc:sldMk cId="2774151035" sldId="256"/>
            <ac:spMk id="6" creationId="{B3D649BE-D057-B208-32E8-2BB4E78A0631}"/>
          </ac:spMkLst>
        </pc:spChg>
      </pc:sldChg>
      <pc:sldChg chg="addSp delSp modSp mod">
        <pc:chgData name="Anton Kötsche" userId="367cddc9f3ad257d" providerId="LiveId" clId="{EE4C1188-A1E1-431B-A958-C771958D76A5}" dt="2023-10-31T13:09:47.072" v="259" actId="20577"/>
        <pc:sldMkLst>
          <pc:docMk/>
          <pc:sldMk cId="0" sldId="288"/>
        </pc:sldMkLst>
        <pc:spChg chg="add del mod">
          <ac:chgData name="Anton Kötsche" userId="367cddc9f3ad257d" providerId="LiveId" clId="{EE4C1188-A1E1-431B-A958-C771958D76A5}" dt="2023-10-30T23:17:40.047" v="3" actId="478"/>
          <ac:spMkLst>
            <pc:docMk/>
            <pc:sldMk cId="0" sldId="288"/>
            <ac:spMk id="4" creationId="{320E0D39-83D2-45FA-810A-C79BC4154E92}"/>
          </ac:spMkLst>
        </pc:spChg>
        <pc:spChg chg="add del mod">
          <ac:chgData name="Anton Kötsche" userId="367cddc9f3ad257d" providerId="LiveId" clId="{EE4C1188-A1E1-431B-A958-C771958D76A5}" dt="2023-10-30T23:17:42.053" v="4"/>
          <ac:spMkLst>
            <pc:docMk/>
            <pc:sldMk cId="0" sldId="288"/>
            <ac:spMk id="7" creationId="{AC80D44B-5D4F-35D7-19F5-493B38CC7857}"/>
          </ac:spMkLst>
        </pc:spChg>
        <pc:spChg chg="add mod">
          <ac:chgData name="Anton Kötsche" userId="367cddc9f3ad257d" providerId="LiveId" clId="{EE4C1188-A1E1-431B-A958-C771958D76A5}" dt="2023-10-30T23:18:03.583" v="12" actId="1076"/>
          <ac:spMkLst>
            <pc:docMk/>
            <pc:sldMk cId="0" sldId="288"/>
            <ac:spMk id="8" creationId="{A5F09981-A55F-85FE-812A-D1D677BA66F6}"/>
          </ac:spMkLst>
        </pc:spChg>
        <pc:spChg chg="del mod">
          <ac:chgData name="Anton Kötsche" userId="367cddc9f3ad257d" providerId="LiveId" clId="{EE4C1188-A1E1-431B-A958-C771958D76A5}" dt="2023-10-30T23:17:40.047" v="3" actId="478"/>
          <ac:spMkLst>
            <pc:docMk/>
            <pc:sldMk cId="0" sldId="288"/>
            <ac:spMk id="17410" creationId="{00000000-0000-0000-0000-000000000000}"/>
          </ac:spMkLst>
        </pc:spChg>
        <pc:spChg chg="mod">
          <ac:chgData name="Anton Kötsche" userId="367cddc9f3ad257d" providerId="LiveId" clId="{EE4C1188-A1E1-431B-A958-C771958D76A5}" dt="2023-10-31T13:09:47.072" v="259" actId="20577"/>
          <ac:spMkLst>
            <pc:docMk/>
            <pc:sldMk cId="0" sldId="288"/>
            <ac:spMk id="17414" creationId="{00000000-0000-0000-0000-000000000000}"/>
          </ac:spMkLst>
        </pc:spChg>
      </pc:sldChg>
      <pc:sldChg chg="delSp modSp mod delAnim">
        <pc:chgData name="Anton Kötsche" userId="367cddc9f3ad257d" providerId="LiveId" clId="{EE4C1188-A1E1-431B-A958-C771958D76A5}" dt="2023-10-30T23:19:52.776" v="20"/>
        <pc:sldMkLst>
          <pc:docMk/>
          <pc:sldMk cId="451358458" sldId="316"/>
        </pc:sldMkLst>
        <pc:spChg chg="del">
          <ac:chgData name="Anton Kötsche" userId="367cddc9f3ad257d" providerId="LiveId" clId="{EE4C1188-A1E1-431B-A958-C771958D76A5}" dt="2023-10-30T23:19:02.340" v="17" actId="478"/>
          <ac:spMkLst>
            <pc:docMk/>
            <pc:sldMk cId="451358458" sldId="316"/>
            <ac:spMk id="2" creationId="{85FCFFB5-AFA1-92C4-EBCD-18365DDB89AC}"/>
          </ac:spMkLst>
        </pc:spChg>
        <pc:spChg chg="mod">
          <ac:chgData name="Anton Kötsche" userId="367cddc9f3ad257d" providerId="LiveId" clId="{EE4C1188-A1E1-431B-A958-C771958D76A5}" dt="2023-10-30T23:19:52.776" v="20"/>
          <ac:spMkLst>
            <pc:docMk/>
            <pc:sldMk cId="451358458" sldId="316"/>
            <ac:spMk id="9" creationId="{429A556B-E970-A745-3C67-B151E7A388E5}"/>
          </ac:spMkLst>
        </pc:spChg>
      </pc:sldChg>
      <pc:sldChg chg="modSp mod">
        <pc:chgData name="Anton Kötsche" userId="367cddc9f3ad257d" providerId="LiveId" clId="{EE4C1188-A1E1-431B-A958-C771958D76A5}" dt="2023-10-30T23:22:48.907" v="30" actId="1076"/>
        <pc:sldMkLst>
          <pc:docMk/>
          <pc:sldMk cId="2127480869" sldId="356"/>
        </pc:sldMkLst>
        <pc:spChg chg="mod">
          <ac:chgData name="Anton Kötsche" userId="367cddc9f3ad257d" providerId="LiveId" clId="{EE4C1188-A1E1-431B-A958-C771958D76A5}" dt="2023-10-30T23:22:48.907" v="30" actId="1076"/>
          <ac:spMkLst>
            <pc:docMk/>
            <pc:sldMk cId="2127480869" sldId="356"/>
            <ac:spMk id="3" creationId="{11C3957C-D69D-E254-0339-C018A015A316}"/>
          </ac:spMkLst>
        </pc:spChg>
        <pc:spChg chg="mod">
          <ac:chgData name="Anton Kötsche" userId="367cddc9f3ad257d" providerId="LiveId" clId="{EE4C1188-A1E1-431B-A958-C771958D76A5}" dt="2023-10-30T23:20:29.626" v="25"/>
          <ac:spMkLst>
            <pc:docMk/>
            <pc:sldMk cId="2127480869" sldId="356"/>
            <ac:spMk id="5" creationId="{FDA5FFAE-08DE-9244-0AB8-2A8E3F16B77D}"/>
          </ac:spMkLst>
        </pc:spChg>
      </pc:sldChg>
      <pc:sldChg chg="modSp mod">
        <pc:chgData name="Anton Kötsche" userId="367cddc9f3ad257d" providerId="LiveId" clId="{EE4C1188-A1E1-431B-A958-C771958D76A5}" dt="2023-10-30T23:18:40.358" v="16"/>
        <pc:sldMkLst>
          <pc:docMk/>
          <pc:sldMk cId="1406341708" sldId="387"/>
        </pc:sldMkLst>
        <pc:spChg chg="mod">
          <ac:chgData name="Anton Kötsche" userId="367cddc9f3ad257d" providerId="LiveId" clId="{EE4C1188-A1E1-431B-A958-C771958D76A5}" dt="2023-10-30T23:18:40.358" v="16"/>
          <ac:spMkLst>
            <pc:docMk/>
            <pc:sldMk cId="1406341708" sldId="387"/>
            <ac:spMk id="23" creationId="{98E7FFD7-11FE-02FD-5DCF-8F43803ABC3A}"/>
          </ac:spMkLst>
        </pc:spChg>
      </pc:sldChg>
      <pc:sldChg chg="modSp mod">
        <pc:chgData name="Anton Kötsche" userId="367cddc9f3ad257d" providerId="LiveId" clId="{EE4C1188-A1E1-431B-A958-C771958D76A5}" dt="2023-10-30T23:19:39.700" v="19"/>
        <pc:sldMkLst>
          <pc:docMk/>
          <pc:sldMk cId="2720013759" sldId="388"/>
        </pc:sldMkLst>
        <pc:spChg chg="mod">
          <ac:chgData name="Anton Kötsche" userId="367cddc9f3ad257d" providerId="LiveId" clId="{EE4C1188-A1E1-431B-A958-C771958D76A5}" dt="2023-10-30T23:19:39.700" v="19"/>
          <ac:spMkLst>
            <pc:docMk/>
            <pc:sldMk cId="2720013759" sldId="388"/>
            <ac:spMk id="14" creationId="{0BD730CD-1784-18AD-004F-0B452E19E4C4}"/>
          </ac:spMkLst>
        </pc:spChg>
      </pc:sldChg>
      <pc:sldChg chg="del">
        <pc:chgData name="Anton Kötsche" userId="367cddc9f3ad257d" providerId="LiveId" clId="{EE4C1188-A1E1-431B-A958-C771958D76A5}" dt="2023-10-30T23:19:24.673" v="18" actId="47"/>
        <pc:sldMkLst>
          <pc:docMk/>
          <pc:sldMk cId="3905770355" sldId="389"/>
        </pc:sldMkLst>
      </pc:sldChg>
      <pc:sldChg chg="modSp mod">
        <pc:chgData name="Anton Kötsche" userId="367cddc9f3ad257d" providerId="LiveId" clId="{EE4C1188-A1E1-431B-A958-C771958D76A5}" dt="2023-10-30T23:20:02.306" v="21"/>
        <pc:sldMkLst>
          <pc:docMk/>
          <pc:sldMk cId="1201344835" sldId="390"/>
        </pc:sldMkLst>
        <pc:spChg chg="mod">
          <ac:chgData name="Anton Kötsche" userId="367cddc9f3ad257d" providerId="LiveId" clId="{EE4C1188-A1E1-431B-A958-C771958D76A5}" dt="2023-10-30T23:20:02.306" v="21"/>
          <ac:spMkLst>
            <pc:docMk/>
            <pc:sldMk cId="1201344835" sldId="390"/>
            <ac:spMk id="6" creationId="{F5A3DCE3-79E3-BECD-CDBB-836137FE8B6F}"/>
          </ac:spMkLst>
        </pc:spChg>
      </pc:sldChg>
      <pc:sldChg chg="modSp mod">
        <pc:chgData name="Anton Kötsche" userId="367cddc9f3ad257d" providerId="LiveId" clId="{EE4C1188-A1E1-431B-A958-C771958D76A5}" dt="2023-10-30T23:20:10.142" v="22"/>
        <pc:sldMkLst>
          <pc:docMk/>
          <pc:sldMk cId="1752888991" sldId="391"/>
        </pc:sldMkLst>
        <pc:spChg chg="mod">
          <ac:chgData name="Anton Kötsche" userId="367cddc9f3ad257d" providerId="LiveId" clId="{EE4C1188-A1E1-431B-A958-C771958D76A5}" dt="2023-10-30T23:20:10.142" v="22"/>
          <ac:spMkLst>
            <pc:docMk/>
            <pc:sldMk cId="1752888991" sldId="391"/>
            <ac:spMk id="6" creationId="{F5A3DCE3-79E3-BECD-CDBB-836137FE8B6F}"/>
          </ac:spMkLst>
        </pc:spChg>
      </pc:sldChg>
      <pc:sldChg chg="modSp mod">
        <pc:chgData name="Anton Kötsche" userId="367cddc9f3ad257d" providerId="LiveId" clId="{EE4C1188-A1E1-431B-A958-C771958D76A5}" dt="2023-10-30T23:20:15.464" v="23"/>
        <pc:sldMkLst>
          <pc:docMk/>
          <pc:sldMk cId="3376187810" sldId="392"/>
        </pc:sldMkLst>
        <pc:spChg chg="mod">
          <ac:chgData name="Anton Kötsche" userId="367cddc9f3ad257d" providerId="LiveId" clId="{EE4C1188-A1E1-431B-A958-C771958D76A5}" dt="2023-10-30T23:20:15.464" v="23"/>
          <ac:spMkLst>
            <pc:docMk/>
            <pc:sldMk cId="3376187810" sldId="392"/>
            <ac:spMk id="3" creationId="{1065C848-D0D2-22AF-C7E2-60F64FBAFB12}"/>
          </ac:spMkLst>
        </pc:spChg>
      </pc:sldChg>
      <pc:sldChg chg="modSp mod">
        <pc:chgData name="Anton Kötsche" userId="367cddc9f3ad257d" providerId="LiveId" clId="{EE4C1188-A1E1-431B-A958-C771958D76A5}" dt="2023-10-30T23:20:21.942" v="24"/>
        <pc:sldMkLst>
          <pc:docMk/>
          <pc:sldMk cId="1900241672" sldId="393"/>
        </pc:sldMkLst>
        <pc:spChg chg="mod">
          <ac:chgData name="Anton Kötsche" userId="367cddc9f3ad257d" providerId="LiveId" clId="{EE4C1188-A1E1-431B-A958-C771958D76A5}" dt="2023-10-30T23:20:21.942" v="24"/>
          <ac:spMkLst>
            <pc:docMk/>
            <pc:sldMk cId="1900241672" sldId="393"/>
            <ac:spMk id="10" creationId="{0B29656E-C0A2-E21A-8CD7-06C1D9B177CD}"/>
          </ac:spMkLst>
        </pc:spChg>
      </pc:sldChg>
      <pc:sldChg chg="modSp mod">
        <pc:chgData name="Anton Kötsche" userId="367cddc9f3ad257d" providerId="LiveId" clId="{EE4C1188-A1E1-431B-A958-C771958D76A5}" dt="2023-10-30T23:22:58.795" v="31"/>
        <pc:sldMkLst>
          <pc:docMk/>
          <pc:sldMk cId="1916651891" sldId="394"/>
        </pc:sldMkLst>
        <pc:spChg chg="mod">
          <ac:chgData name="Anton Kötsche" userId="367cddc9f3ad257d" providerId="LiveId" clId="{EE4C1188-A1E1-431B-A958-C771958D76A5}" dt="2023-10-30T23:22:58.795" v="31"/>
          <ac:spMkLst>
            <pc:docMk/>
            <pc:sldMk cId="1916651891" sldId="394"/>
            <ac:spMk id="41" creationId="{A4067B24-850A-0FC9-D272-675E4F05753F}"/>
          </ac:spMkLst>
        </pc:spChg>
      </pc:sldChg>
      <pc:sldChg chg="addSp delSp modSp new mod">
        <pc:chgData name="Anton Kötsche" userId="367cddc9f3ad257d" providerId="LiveId" clId="{EE4C1188-A1E1-431B-A958-C771958D76A5}" dt="2023-10-31T13:12:12.983" v="271" actId="1076"/>
        <pc:sldMkLst>
          <pc:docMk/>
          <pc:sldMk cId="21848737" sldId="396"/>
        </pc:sldMkLst>
        <pc:spChg chg="del">
          <ac:chgData name="Anton Kötsche" userId="367cddc9f3ad257d" providerId="LiveId" clId="{EE4C1188-A1E1-431B-A958-C771958D76A5}" dt="2023-10-31T01:20:05.705" v="42" actId="478"/>
          <ac:spMkLst>
            <pc:docMk/>
            <pc:sldMk cId="21848737" sldId="396"/>
            <ac:spMk id="2" creationId="{8C83005C-C846-1B0F-B5BC-6F0CA300CCD5}"/>
          </ac:spMkLst>
        </pc:spChg>
        <pc:spChg chg="del">
          <ac:chgData name="Anton Kötsche" userId="367cddc9f3ad257d" providerId="LiveId" clId="{EE4C1188-A1E1-431B-A958-C771958D76A5}" dt="2023-10-31T01:19:54.770" v="36" actId="478"/>
          <ac:spMkLst>
            <pc:docMk/>
            <pc:sldMk cId="21848737" sldId="396"/>
            <ac:spMk id="3" creationId="{C7A0CEA2-6A18-9DC5-9813-BF719AC9CB99}"/>
          </ac:spMkLst>
        </pc:spChg>
        <pc:spChg chg="del">
          <ac:chgData name="Anton Kötsche" userId="367cddc9f3ad257d" providerId="LiveId" clId="{EE4C1188-A1E1-431B-A958-C771958D76A5}" dt="2023-10-31T01:20:03.587" v="40" actId="478"/>
          <ac:spMkLst>
            <pc:docMk/>
            <pc:sldMk cId="21848737" sldId="396"/>
            <ac:spMk id="4" creationId="{9739974C-23CC-F7DD-92FF-FC5C86092384}"/>
          </ac:spMkLst>
        </pc:spChg>
        <pc:spChg chg="mod">
          <ac:chgData name="Anton Kötsche" userId="367cddc9f3ad257d" providerId="LiveId" clId="{EE4C1188-A1E1-431B-A958-C771958D76A5}" dt="2023-10-31T01:31:21.190" v="179" actId="1076"/>
          <ac:spMkLst>
            <pc:docMk/>
            <pc:sldMk cId="21848737" sldId="396"/>
            <ac:spMk id="5" creationId="{91ADCCF8-A434-9FBA-1FD3-0F67C67E7C12}"/>
          </ac:spMkLst>
        </pc:spChg>
        <pc:spChg chg="add mod">
          <ac:chgData name="Anton Kötsche" userId="367cddc9f3ad257d" providerId="LiveId" clId="{EE4C1188-A1E1-431B-A958-C771958D76A5}" dt="2023-10-31T01:31:21.190" v="179" actId="1076"/>
          <ac:spMkLst>
            <pc:docMk/>
            <pc:sldMk cId="21848737" sldId="396"/>
            <ac:spMk id="7" creationId="{FA77816F-0FED-644E-29B1-6EF74F9A8448}"/>
          </ac:spMkLst>
        </pc:spChg>
        <pc:spChg chg="add mod">
          <ac:chgData name="Anton Kötsche" userId="367cddc9f3ad257d" providerId="LiveId" clId="{EE4C1188-A1E1-431B-A958-C771958D76A5}" dt="2023-10-31T13:12:09.454" v="269" actId="1076"/>
          <ac:spMkLst>
            <pc:docMk/>
            <pc:sldMk cId="21848737" sldId="396"/>
            <ac:spMk id="10" creationId="{7C728E23-4C46-E5A6-B1D9-AE9C6D869FD5}"/>
          </ac:spMkLst>
        </pc:spChg>
        <pc:spChg chg="add mod">
          <ac:chgData name="Anton Kötsche" userId="367cddc9f3ad257d" providerId="LiveId" clId="{EE4C1188-A1E1-431B-A958-C771958D76A5}" dt="2023-10-31T13:12:08.108" v="268" actId="1076"/>
          <ac:spMkLst>
            <pc:docMk/>
            <pc:sldMk cId="21848737" sldId="396"/>
            <ac:spMk id="11" creationId="{C81BC164-8FB0-A8A8-24FA-36F749F4AD96}"/>
          </ac:spMkLst>
        </pc:spChg>
        <pc:spChg chg="add mod">
          <ac:chgData name="Anton Kötsche" userId="367cddc9f3ad257d" providerId="LiveId" clId="{EE4C1188-A1E1-431B-A958-C771958D76A5}" dt="2023-10-31T13:12:12.983" v="271" actId="1076"/>
          <ac:spMkLst>
            <pc:docMk/>
            <pc:sldMk cId="21848737" sldId="396"/>
            <ac:spMk id="12" creationId="{82B1B361-E06E-BAC1-6BC8-32AE548371E3}"/>
          </ac:spMkLst>
        </pc:spChg>
        <pc:spChg chg="add mod">
          <ac:chgData name="Anton Kötsche" userId="367cddc9f3ad257d" providerId="LiveId" clId="{EE4C1188-A1E1-431B-A958-C771958D76A5}" dt="2023-10-31T01:31:21.190" v="179" actId="1076"/>
          <ac:spMkLst>
            <pc:docMk/>
            <pc:sldMk cId="21848737" sldId="396"/>
            <ac:spMk id="14" creationId="{001180E3-FF25-41F5-1854-F735C636F834}"/>
          </ac:spMkLst>
        </pc:spChg>
        <pc:picChg chg="add mod">
          <ac:chgData name="Anton Kötsche" userId="367cddc9f3ad257d" providerId="LiveId" clId="{EE4C1188-A1E1-431B-A958-C771958D76A5}" dt="2023-10-31T01:31:21.190" v="179" actId="1076"/>
          <ac:picMkLst>
            <pc:docMk/>
            <pc:sldMk cId="21848737" sldId="396"/>
            <ac:picMk id="6" creationId="{5A841CC4-6359-D329-647A-DC4D8FEB14FF}"/>
          </ac:picMkLst>
        </pc:picChg>
        <pc:picChg chg="add mod">
          <ac:chgData name="Anton Kötsche" userId="367cddc9f3ad257d" providerId="LiveId" clId="{EE4C1188-A1E1-431B-A958-C771958D76A5}" dt="2023-10-31T01:31:21.190" v="179" actId="1076"/>
          <ac:picMkLst>
            <pc:docMk/>
            <pc:sldMk cId="21848737" sldId="396"/>
            <ac:picMk id="8" creationId="{B8389A79-C853-B06C-157D-59587C0B96E4}"/>
          </ac:picMkLst>
        </pc:picChg>
        <pc:picChg chg="add mod modCrop">
          <ac:chgData name="Anton Kötsche" userId="367cddc9f3ad257d" providerId="LiveId" clId="{EE4C1188-A1E1-431B-A958-C771958D76A5}" dt="2023-10-31T01:31:21.190" v="179" actId="1076"/>
          <ac:picMkLst>
            <pc:docMk/>
            <pc:sldMk cId="21848737" sldId="396"/>
            <ac:picMk id="9" creationId="{5E669F29-8E4B-E98D-EB93-D5F3E00135B5}"/>
          </ac:picMkLst>
        </pc:picChg>
      </pc:sldChg>
      <pc:sldChg chg="del">
        <pc:chgData name="Anton Kötsche" userId="367cddc9f3ad257d" providerId="LiveId" clId="{EE4C1188-A1E1-431B-A958-C771958D76A5}" dt="2023-10-30T23:23:39.619" v="34" actId="47"/>
        <pc:sldMkLst>
          <pc:docMk/>
          <pc:sldMk cId="1942902582" sldId="396"/>
        </pc:sldMkLst>
      </pc:sldChg>
      <pc:sldChg chg="addSp delSp modSp add mod">
        <pc:chgData name="Anton Kötsche" userId="367cddc9f3ad257d" providerId="LiveId" clId="{EE4C1188-A1E1-431B-A958-C771958D76A5}" dt="2023-10-31T01:30:17.264" v="176" actId="1076"/>
        <pc:sldMkLst>
          <pc:docMk/>
          <pc:sldMk cId="881345575" sldId="397"/>
        </pc:sldMkLst>
        <pc:spChg chg="add del mod">
          <ac:chgData name="Anton Kötsche" userId="367cddc9f3ad257d" providerId="LiveId" clId="{EE4C1188-A1E1-431B-A958-C771958D76A5}" dt="2023-10-31T01:29:16.392" v="133" actId="478"/>
          <ac:spMkLst>
            <pc:docMk/>
            <pc:sldMk cId="881345575" sldId="397"/>
            <ac:spMk id="3" creationId="{E170819C-FE22-DB2B-EBE3-90E5B38FB269}"/>
          </ac:spMkLst>
        </pc:spChg>
        <pc:spChg chg="del">
          <ac:chgData name="Anton Kötsche" userId="367cddc9f3ad257d" providerId="LiveId" clId="{EE4C1188-A1E1-431B-A958-C771958D76A5}" dt="2023-10-31T01:29:14.545" v="132" actId="478"/>
          <ac:spMkLst>
            <pc:docMk/>
            <pc:sldMk cId="881345575" sldId="397"/>
            <ac:spMk id="10" creationId="{7C728E23-4C46-E5A6-B1D9-AE9C6D869FD5}"/>
          </ac:spMkLst>
        </pc:spChg>
        <pc:spChg chg="del">
          <ac:chgData name="Anton Kötsche" userId="367cddc9f3ad257d" providerId="LiveId" clId="{EE4C1188-A1E1-431B-A958-C771958D76A5}" dt="2023-10-31T01:29:12.217" v="130" actId="478"/>
          <ac:spMkLst>
            <pc:docMk/>
            <pc:sldMk cId="881345575" sldId="397"/>
            <ac:spMk id="11" creationId="{C81BC164-8FB0-A8A8-24FA-36F749F4AD96}"/>
          </ac:spMkLst>
        </pc:spChg>
        <pc:spChg chg="del">
          <ac:chgData name="Anton Kötsche" userId="367cddc9f3ad257d" providerId="LiveId" clId="{EE4C1188-A1E1-431B-A958-C771958D76A5}" dt="2023-10-31T01:29:13.268" v="131" actId="478"/>
          <ac:spMkLst>
            <pc:docMk/>
            <pc:sldMk cId="881345575" sldId="397"/>
            <ac:spMk id="12" creationId="{82B1B361-E06E-BAC1-6BC8-32AE548371E3}"/>
          </ac:spMkLst>
        </pc:spChg>
        <pc:spChg chg="add mod">
          <ac:chgData name="Anton Kötsche" userId="367cddc9f3ad257d" providerId="LiveId" clId="{EE4C1188-A1E1-431B-A958-C771958D76A5}" dt="2023-10-31T01:30:17.264" v="176" actId="1076"/>
          <ac:spMkLst>
            <pc:docMk/>
            <pc:sldMk cId="881345575" sldId="397"/>
            <ac:spMk id="15" creationId="{59ADE7CC-CA53-A106-A959-6351D573DC14}"/>
          </ac:spMkLst>
        </pc:spChg>
        <pc:picChg chg="del">
          <ac:chgData name="Anton Kötsche" userId="367cddc9f3ad257d" providerId="LiveId" clId="{EE4C1188-A1E1-431B-A958-C771958D76A5}" dt="2023-10-31T01:29:09.353" v="127" actId="478"/>
          <ac:picMkLst>
            <pc:docMk/>
            <pc:sldMk cId="881345575" sldId="397"/>
            <ac:picMk id="6" creationId="{5A841CC4-6359-D329-647A-DC4D8FEB14FF}"/>
          </ac:picMkLst>
        </pc:picChg>
        <pc:picChg chg="del">
          <ac:chgData name="Anton Kötsche" userId="367cddc9f3ad257d" providerId="LiveId" clId="{EE4C1188-A1E1-431B-A958-C771958D76A5}" dt="2023-10-31T01:29:09.699" v="128" actId="478"/>
          <ac:picMkLst>
            <pc:docMk/>
            <pc:sldMk cId="881345575" sldId="397"/>
            <ac:picMk id="8" creationId="{B8389A79-C853-B06C-157D-59587C0B96E4}"/>
          </ac:picMkLst>
        </pc:picChg>
        <pc:picChg chg="del">
          <ac:chgData name="Anton Kötsche" userId="367cddc9f3ad257d" providerId="LiveId" clId="{EE4C1188-A1E1-431B-A958-C771958D76A5}" dt="2023-10-31T01:29:10.060" v="129" actId="478"/>
          <ac:picMkLst>
            <pc:docMk/>
            <pc:sldMk cId="881345575" sldId="397"/>
            <ac:picMk id="9" creationId="{5E669F29-8E4B-E98D-EB93-D5F3E00135B5}"/>
          </ac:picMkLst>
        </pc:picChg>
        <pc:picChg chg="add mod">
          <ac:chgData name="Anton Kötsche" userId="367cddc9f3ad257d" providerId="LiveId" clId="{EE4C1188-A1E1-431B-A958-C771958D76A5}" dt="2023-10-31T01:29:55.666" v="138" actId="1076"/>
          <ac:picMkLst>
            <pc:docMk/>
            <pc:sldMk cId="881345575" sldId="397"/>
            <ac:picMk id="13" creationId="{FD8D1987-9985-ACC4-0978-D54522470A8C}"/>
          </ac:picMkLst>
        </pc:picChg>
      </pc:sldChg>
      <pc:sldChg chg="addSp delSp modSp add mod ord">
        <pc:chgData name="Anton Kötsche" userId="367cddc9f3ad257d" providerId="LiveId" clId="{EE4C1188-A1E1-431B-A958-C771958D76A5}" dt="2023-10-31T18:43:47.408" v="332" actId="1076"/>
        <pc:sldMkLst>
          <pc:docMk/>
          <pc:sldMk cId="2458600323" sldId="398"/>
        </pc:sldMkLst>
        <pc:spChg chg="add mod">
          <ac:chgData name="Anton Kötsche" userId="367cddc9f3ad257d" providerId="LiveId" clId="{EE4C1188-A1E1-431B-A958-C771958D76A5}" dt="2023-10-31T14:58:37.216" v="277"/>
          <ac:spMkLst>
            <pc:docMk/>
            <pc:sldMk cId="2458600323" sldId="398"/>
            <ac:spMk id="2" creationId="{7CDE574D-46D2-FB40-D758-5EF339D2FB8E}"/>
          </ac:spMkLst>
        </pc:spChg>
        <pc:spChg chg="del">
          <ac:chgData name="Anton Kötsche" userId="367cddc9f3ad257d" providerId="LiveId" clId="{EE4C1188-A1E1-431B-A958-C771958D76A5}" dt="2023-10-31T14:58:27.459" v="274" actId="478"/>
          <ac:spMkLst>
            <pc:docMk/>
            <pc:sldMk cId="2458600323" sldId="398"/>
            <ac:spMk id="14" creationId="{001180E3-FF25-41F5-1854-F735C636F834}"/>
          </ac:spMkLst>
        </pc:spChg>
        <pc:spChg chg="mod">
          <ac:chgData name="Anton Kötsche" userId="367cddc9f3ad257d" providerId="LiveId" clId="{EE4C1188-A1E1-431B-A958-C771958D76A5}" dt="2023-10-31T18:43:47.408" v="332" actId="1076"/>
          <ac:spMkLst>
            <pc:docMk/>
            <pc:sldMk cId="2458600323" sldId="398"/>
            <ac:spMk id="15" creationId="{59ADE7CC-CA53-A106-A959-6351D573DC14}"/>
          </ac:spMkLst>
        </pc:spChg>
        <pc:picChg chg="add del mod">
          <ac:chgData name="Anton Kötsche" userId="367cddc9f3ad257d" providerId="LiveId" clId="{EE4C1188-A1E1-431B-A958-C771958D76A5}" dt="2023-10-31T15:03:05.606" v="319" actId="478"/>
          <ac:picMkLst>
            <pc:docMk/>
            <pc:sldMk cId="2458600323" sldId="398"/>
            <ac:picMk id="4" creationId="{C9FB4079-0D54-3DE0-76A0-6E28579576C3}"/>
          </ac:picMkLst>
        </pc:picChg>
        <pc:picChg chg="add mod">
          <ac:chgData name="Anton Kötsche" userId="367cddc9f3ad257d" providerId="LiveId" clId="{EE4C1188-A1E1-431B-A958-C771958D76A5}" dt="2023-10-31T18:43:43.936" v="331" actId="1076"/>
          <ac:picMkLst>
            <pc:docMk/>
            <pc:sldMk cId="2458600323" sldId="398"/>
            <ac:picMk id="8" creationId="{1435828E-611B-2A1B-186B-DB35387B64FF}"/>
          </ac:picMkLst>
        </pc:picChg>
        <pc:picChg chg="del">
          <ac:chgData name="Anton Kötsche" userId="367cddc9f3ad257d" providerId="LiveId" clId="{EE4C1188-A1E1-431B-A958-C771958D76A5}" dt="2023-10-31T14:58:26.612" v="273" actId="478"/>
          <ac:picMkLst>
            <pc:docMk/>
            <pc:sldMk cId="2458600323" sldId="398"/>
            <ac:picMk id="13" creationId="{FD8D1987-9985-ACC4-0978-D54522470A8C}"/>
          </ac:picMkLst>
        </pc:picChg>
      </pc:sldChg>
      <pc:sldChg chg="add">
        <pc:chgData name="Anton Kötsche" userId="367cddc9f3ad257d" providerId="LiveId" clId="{EE4C1188-A1E1-431B-A958-C771958D76A5}" dt="2023-10-31T15:02:59.890" v="318" actId="2890"/>
        <pc:sldMkLst>
          <pc:docMk/>
          <pc:sldMk cId="840281808" sldId="399"/>
        </pc:sldMkLst>
      </pc:sldChg>
      <pc:sldMasterChg chg="delSldLayout">
        <pc:chgData name="Anton Kötsche" userId="367cddc9f3ad257d" providerId="LiveId" clId="{EE4C1188-A1E1-431B-A958-C771958D76A5}" dt="2023-10-30T23:23:36.353" v="33" actId="47"/>
        <pc:sldMasterMkLst>
          <pc:docMk/>
          <pc:sldMasterMk cId="3392803545" sldId="2147483881"/>
        </pc:sldMasterMkLst>
        <pc:sldLayoutChg chg="del">
          <pc:chgData name="Anton Kötsche" userId="367cddc9f3ad257d" providerId="LiveId" clId="{EE4C1188-A1E1-431B-A958-C771958D76A5}" dt="2023-10-30T23:23:36.353" v="33" actId="47"/>
          <pc:sldLayoutMkLst>
            <pc:docMk/>
            <pc:sldMasterMk cId="3392803545" sldId="2147483881"/>
            <pc:sldLayoutMk cId="660672763" sldId="214748388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2D1D50A-91A0-4313-AF41-8FA8C1A6F672}" type="datetimeFigureOut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31.10.2023</a:t>
            </a:fld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835DF71-E1E2-47C3-B9FA-47C07B346B8B}" type="slidenum">
              <a:rPr lang="de-DE" altLang="de-DE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005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E3895C-9893-433E-BD86-ABF19E357674}" type="datetimeFigureOut">
              <a:rPr lang="de-DE" altLang="de-DE" smtClean="0"/>
              <a:pPr>
                <a:defRPr/>
              </a:pPr>
              <a:t>31.10.2023</a:t>
            </a:fld>
            <a:endParaRPr lang="de-DE" alt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175416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Arial" panose="020B0604020202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HKL: </a:t>
            </a:r>
            <a:r>
              <a:rPr lang="de-DE" dirty="0" err="1"/>
              <a:t>add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44306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Chandra PI X Band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10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2377838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Chandra PI X Band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223655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HKL: </a:t>
            </a:r>
          </a:p>
          <a:p>
            <a:pPr marL="171450" indent="-171450">
              <a:buFontTx/>
              <a:buChar char="-"/>
            </a:pPr>
            <a:r>
              <a:rPr lang="de-DE" dirty="0"/>
              <a:t>Title: </a:t>
            </a:r>
            <a:r>
              <a:rPr lang="de-DE" dirty="0" err="1"/>
              <a:t>comparing</a:t>
            </a:r>
            <a:r>
              <a:rPr lang="de-DE" dirty="0"/>
              <a:t> </a:t>
            </a:r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mathcing</a:t>
            </a:r>
            <a:r>
              <a:rPr lang="de-DE" dirty="0"/>
              <a:t>? </a:t>
            </a:r>
          </a:p>
          <a:p>
            <a:pPr marL="171450" indent="-171450">
              <a:buFontTx/>
              <a:buChar char="-"/>
            </a:pPr>
            <a:r>
              <a:rPr lang="de-DE" dirty="0"/>
              <a:t>Add </a:t>
            </a:r>
            <a:r>
              <a:rPr lang="de-DE" dirty="0" err="1"/>
              <a:t>correlation</a:t>
            </a:r>
            <a:r>
              <a:rPr lang="de-DE" dirty="0"/>
              <a:t> </a:t>
            </a:r>
            <a:r>
              <a:rPr lang="de-DE" dirty="0" err="1"/>
              <a:t>coefficients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regression</a:t>
            </a:r>
            <a:r>
              <a:rPr lang="de-DE" dirty="0"/>
              <a:t> </a:t>
            </a:r>
            <a:r>
              <a:rPr lang="de-DE" dirty="0" err="1"/>
              <a:t>equations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roughly</a:t>
            </a:r>
            <a:r>
              <a:rPr lang="de-DE" dirty="0"/>
              <a:t> Rayleigh </a:t>
            </a:r>
            <a:r>
              <a:rPr lang="de-DE" dirty="0" err="1"/>
              <a:t>ranges</a:t>
            </a:r>
            <a:r>
              <a:rPr lang="de-DE" dirty="0"/>
              <a:t> (W </a:t>
            </a:r>
            <a:r>
              <a:rPr lang="de-DE" dirty="0" err="1"/>
              <a:t>vs</a:t>
            </a:r>
            <a:r>
              <a:rPr lang="de-DE" dirty="0"/>
              <a:t> Ka: &lt; 10 </a:t>
            </a:r>
            <a:r>
              <a:rPr lang="de-DE" dirty="0" err="1"/>
              <a:t>dBz</a:t>
            </a:r>
            <a:r>
              <a:rPr lang="de-DE" dirty="0"/>
              <a:t>; W </a:t>
            </a:r>
            <a:r>
              <a:rPr lang="de-DE" dirty="0" err="1"/>
              <a:t>vs</a:t>
            </a:r>
            <a:r>
              <a:rPr lang="de-DE" dirty="0"/>
              <a:t> X: -10 </a:t>
            </a:r>
            <a:r>
              <a:rPr lang="de-DE" dirty="0" err="1"/>
              <a:t>to</a:t>
            </a:r>
            <a:r>
              <a:rPr lang="de-DE" dirty="0"/>
              <a:t> 10 </a:t>
            </a:r>
            <a:r>
              <a:rPr lang="de-DE" dirty="0" err="1"/>
              <a:t>dBz</a:t>
            </a:r>
            <a:r>
              <a:rPr lang="de-DE" dirty="0"/>
              <a:t>, Ka </a:t>
            </a:r>
            <a:r>
              <a:rPr lang="de-DE" dirty="0" err="1"/>
              <a:t>vs</a:t>
            </a:r>
            <a:r>
              <a:rPr lang="de-DE" dirty="0"/>
              <a:t> X: -5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max</a:t>
            </a:r>
            <a:r>
              <a:rPr lang="de-DE" dirty="0"/>
              <a:t> </a:t>
            </a:r>
            <a:r>
              <a:rPr lang="de-DE" dirty="0" err="1"/>
              <a:t>Ze</a:t>
            </a:r>
            <a:r>
              <a:rPr lang="de-DE" dirty="0"/>
              <a:t>)</a:t>
            </a:r>
          </a:p>
          <a:p>
            <a:pPr marL="171450" indent="-171450">
              <a:buFontTx/>
              <a:buChar char="-"/>
            </a:pPr>
            <a:r>
              <a:rPr lang="de-DE" dirty="0"/>
              <a:t>State/</a:t>
            </a:r>
            <a:r>
              <a:rPr lang="de-DE" dirty="0" err="1"/>
              <a:t>write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days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in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plot</a:t>
            </a:r>
            <a:r>
              <a:rPr lang="de-DE" dirty="0"/>
              <a:t>? Was </a:t>
            </a:r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cloud</a:t>
            </a:r>
            <a:r>
              <a:rPr lang="de-DE" dirty="0"/>
              <a:t> liquid (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thus</a:t>
            </a:r>
            <a:r>
              <a:rPr lang="de-DE" dirty="0"/>
              <a:t> liquid </a:t>
            </a:r>
            <a:r>
              <a:rPr lang="de-DE" dirty="0" err="1"/>
              <a:t>attenuation</a:t>
            </a:r>
            <a:r>
              <a:rPr lang="de-DE" dirty="0"/>
              <a:t>) </a:t>
            </a:r>
            <a:r>
              <a:rPr lang="de-DE" dirty="0" err="1"/>
              <a:t>present</a:t>
            </a:r>
            <a:r>
              <a:rPr lang="de-DE" dirty="0"/>
              <a:t>? (Check </a:t>
            </a:r>
            <a:r>
              <a:rPr lang="de-DE" dirty="0" err="1"/>
              <a:t>Cloudnet</a:t>
            </a:r>
            <a:r>
              <a:rPr lang="de-DE" dirty="0"/>
              <a:t> </a:t>
            </a:r>
            <a:r>
              <a:rPr lang="de-DE" dirty="0" err="1"/>
              <a:t>target</a:t>
            </a:r>
            <a:r>
              <a:rPr lang="de-DE" dirty="0"/>
              <a:t> </a:t>
            </a:r>
            <a:r>
              <a:rPr lang="de-DE" dirty="0" err="1"/>
              <a:t>classification</a:t>
            </a:r>
            <a:r>
              <a:rPr lang="de-DE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927647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HKL: CEL = </a:t>
            </a:r>
            <a:r>
              <a:rPr lang="de-DE" dirty="0" err="1"/>
              <a:t>constant</a:t>
            </a:r>
            <a:r>
              <a:rPr lang="de-DE" dirty="0"/>
              <a:t> </a:t>
            </a:r>
            <a:r>
              <a:rPr lang="de-DE" dirty="0" err="1"/>
              <a:t>elevation</a:t>
            </a:r>
            <a:r>
              <a:rPr lang="de-DE" dirty="0"/>
              <a:t> angle?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3227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Chandra PI X Band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16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209108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Project erklären, Wer, Was, Wo, SPP </a:t>
            </a:r>
            <a:r>
              <a:rPr lang="de-DE" dirty="0" err="1"/>
              <a:t>Prom</a:t>
            </a:r>
            <a:r>
              <a:rPr lang="de-DE" dirty="0"/>
              <a:t> </a:t>
            </a:r>
            <a:r>
              <a:rPr lang="de-DE" dirty="0" err="1"/>
              <a:t>Lgogo</a:t>
            </a:r>
            <a:r>
              <a:rPr lang="de-DE" dirty="0"/>
              <a:t>, </a:t>
            </a:r>
            <a:r>
              <a:rPr lang="de-DE" dirty="0" err="1"/>
              <a:t>Logistics</a:t>
            </a:r>
            <a:r>
              <a:rPr lang="de-DE" dirty="0"/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34115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Colorado River </a:t>
            </a:r>
            <a:r>
              <a:rPr lang="de-DE" dirty="0" err="1"/>
              <a:t>Watershed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3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49959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 </a:t>
            </a:r>
            <a:r>
              <a:rPr lang="de-DE" dirty="0" err="1"/>
              <a:t>are</a:t>
            </a:r>
            <a:r>
              <a:rPr lang="de-DE" dirty="0"/>
              <a:t> external </a:t>
            </a:r>
            <a:r>
              <a:rPr lang="de-DE" dirty="0" err="1"/>
              <a:t>driver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00007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Add </a:t>
            </a:r>
            <a:r>
              <a:rPr lang="de-DE" dirty="0" err="1"/>
              <a:t>limrad</a:t>
            </a:r>
            <a:r>
              <a:rPr lang="de-DE" dirty="0"/>
              <a:t> </a:t>
            </a:r>
            <a:r>
              <a:rPr lang="de-DE" dirty="0" err="1"/>
              <a:t>pics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7464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HKL: Add </a:t>
            </a:r>
            <a:r>
              <a:rPr lang="de-DE" dirty="0" err="1"/>
              <a:t>photo</a:t>
            </a:r>
            <a:r>
              <a:rPr lang="de-DE" dirty="0"/>
              <a:t> </a:t>
            </a:r>
            <a:r>
              <a:rPr lang="de-DE" dirty="0" err="1"/>
              <a:t>credits</a:t>
            </a:r>
            <a:endParaRPr lang="de-DE" dirty="0"/>
          </a:p>
          <a:p>
            <a:r>
              <a:rPr lang="de-DE" dirty="0"/>
              <a:t>Add </a:t>
            </a:r>
            <a:r>
              <a:rPr lang="de-DE" dirty="0" err="1"/>
              <a:t>limrad</a:t>
            </a:r>
            <a:r>
              <a:rPr lang="de-DE" dirty="0"/>
              <a:t> </a:t>
            </a:r>
            <a:r>
              <a:rPr lang="de-DE" dirty="0" err="1"/>
              <a:t>pics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94054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Shape 62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2" name="Shape 6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1450" indent="-171450">
              <a:buFontTx/>
              <a:buChar char="-"/>
            </a:pPr>
            <a:r>
              <a:rPr lang="de-DE" dirty="0" err="1"/>
              <a:t>animate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2287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sz="1200" dirty="0" err="1">
                <a:latin typeface="+mn-lt"/>
              </a:rPr>
              <a:t>Observations</a:t>
            </a:r>
            <a:r>
              <a:rPr lang="de-DE" altLang="de-DE" sz="1200" dirty="0">
                <a:latin typeface="+mn-lt"/>
              </a:rPr>
              <a:t> </a:t>
            </a:r>
            <a:r>
              <a:rPr lang="de-DE" altLang="de-DE" sz="1200" dirty="0" err="1">
                <a:latin typeface="+mn-lt"/>
              </a:rPr>
              <a:t>either</a:t>
            </a:r>
            <a:r>
              <a:rPr lang="de-DE" altLang="de-DE" sz="1200" dirty="0">
                <a:latin typeface="+mn-lt"/>
              </a:rPr>
              <a:t> in </a:t>
            </a:r>
            <a:r>
              <a:rPr lang="de-DE" altLang="de-DE" sz="1200" dirty="0" err="1">
                <a:latin typeface="+mn-lt"/>
              </a:rPr>
              <a:t>constant</a:t>
            </a:r>
            <a:r>
              <a:rPr lang="de-DE" altLang="de-DE" sz="1200" dirty="0">
                <a:latin typeface="+mn-lt"/>
              </a:rPr>
              <a:t> </a:t>
            </a:r>
            <a:r>
              <a:rPr lang="de-DE" altLang="de-DE" sz="1200" dirty="0" err="1">
                <a:latin typeface="+mn-lt"/>
              </a:rPr>
              <a:t>elevation</a:t>
            </a:r>
            <a:r>
              <a:rPr lang="de-DE" altLang="de-DE" sz="1200" dirty="0">
                <a:latin typeface="+mn-lt"/>
              </a:rPr>
              <a:t> (40deg) </a:t>
            </a:r>
            <a:r>
              <a:rPr lang="de-DE" altLang="de-DE" sz="1200" dirty="0" err="1">
                <a:latin typeface="+mn-lt"/>
              </a:rPr>
              <a:t>or</a:t>
            </a:r>
            <a:r>
              <a:rPr lang="de-DE" altLang="de-DE" sz="1200" dirty="0">
                <a:latin typeface="+mn-lt"/>
              </a:rPr>
              <a:t> in </a:t>
            </a:r>
            <a:r>
              <a:rPr lang="de-DE" altLang="de-DE" sz="1200" dirty="0" err="1">
                <a:latin typeface="+mn-lt"/>
              </a:rPr>
              <a:t>scanning</a:t>
            </a:r>
            <a:r>
              <a:rPr lang="de-DE" altLang="de-DE" sz="1200" dirty="0">
                <a:latin typeface="+mn-lt"/>
              </a:rPr>
              <a:t> </a:t>
            </a:r>
            <a:r>
              <a:rPr lang="de-DE" altLang="de-DE" sz="1200" dirty="0" err="1">
                <a:latin typeface="+mn-lt"/>
              </a:rPr>
              <a:t>mode</a:t>
            </a:r>
            <a:r>
              <a:rPr lang="de-DE" altLang="de-DE" sz="1200" dirty="0">
                <a:latin typeface="+mn-lt"/>
              </a:rPr>
              <a:t>. Bild von Scann/CEL at Colorado</a:t>
            </a:r>
            <a:endParaRPr kumimoji="0" lang="de-DE" altLang="de-DE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8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56819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HKL: Add </a:t>
            </a:r>
            <a:r>
              <a:rPr lang="de-DE" dirty="0" err="1"/>
              <a:t>scan</a:t>
            </a:r>
            <a:r>
              <a:rPr lang="de-DE" dirty="0"/>
              <a:t> </a:t>
            </a:r>
            <a:r>
              <a:rPr lang="de-DE" dirty="0" err="1"/>
              <a:t>strategy</a:t>
            </a:r>
            <a:r>
              <a:rPr lang="de-DE" dirty="0"/>
              <a:t> on </a:t>
            </a:r>
            <a:r>
              <a:rPr lang="de-DE" dirty="0" err="1"/>
              <a:t>next</a:t>
            </a:r>
            <a:r>
              <a:rPr lang="de-DE" dirty="0"/>
              <a:t> </a:t>
            </a:r>
            <a:r>
              <a:rPr lang="de-DE" dirty="0" err="1"/>
              <a:t>slide</a:t>
            </a:r>
            <a:r>
              <a:rPr lang="de-DE" dirty="0"/>
              <a:t>; </a:t>
            </a:r>
            <a:r>
              <a:rPr lang="de-DE" dirty="0" err="1"/>
              <a:t>add</a:t>
            </a:r>
            <a:r>
              <a:rPr lang="de-DE" dirty="0"/>
              <a:t> VISSS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availability</a:t>
            </a:r>
            <a:r>
              <a:rPr lang="de-DE" dirty="0"/>
              <a:t> (</a:t>
            </a:r>
            <a:r>
              <a:rPr lang="de-DE" dirty="0" err="1"/>
              <a:t>ask</a:t>
            </a:r>
            <a:r>
              <a:rPr lang="de-DE" dirty="0"/>
              <a:t> Max/Veronika), </a:t>
            </a:r>
            <a:r>
              <a:rPr lang="de-DE" dirty="0" err="1"/>
              <a:t>mention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gaps</a:t>
            </a:r>
            <a:r>
              <a:rPr lang="de-DE" dirty="0"/>
              <a:t> in March-April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73AAAE-5F9A-4204-AFEA-00ECD2D60F92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20625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002" y="0"/>
            <a:ext cx="3524250" cy="51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93"/>
            <a:ext cx="3429000" cy="14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95687" y="2078847"/>
            <a:ext cx="8092705" cy="1487313"/>
          </a:xfrm>
        </p:spPr>
        <p:txBody>
          <a:bodyPr anchor="t"/>
          <a:lstStyle>
            <a:lvl1pPr>
              <a:defRPr sz="2800" b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95687" y="1606876"/>
            <a:ext cx="6400800" cy="471971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1"/>
          </p:nvPr>
        </p:nvSpPr>
        <p:spPr>
          <a:xfrm>
            <a:off x="295687" y="4439286"/>
            <a:ext cx="2098597" cy="517525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2"/>
          </p:nvPr>
        </p:nvSpPr>
        <p:spPr>
          <a:xfrm>
            <a:off x="2453698" y="4444369"/>
            <a:ext cx="2184476" cy="517525"/>
          </a:xfrm>
        </p:spPr>
        <p:txBody>
          <a:bodyPr>
            <a:noAutofit/>
          </a:bodyPr>
          <a:lstStyle>
            <a:lvl1pPr marL="0" indent="0" algn="l">
              <a:defRPr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641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6"/>
          </p:nvPr>
        </p:nvSpPr>
        <p:spPr>
          <a:xfrm>
            <a:off x="457200" y="1243691"/>
            <a:ext cx="8229600" cy="3057375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>
                <a:solidFill>
                  <a:srgbClr val="262A3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544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6"/>
          </p:nvPr>
        </p:nvSpPr>
        <p:spPr>
          <a:xfrm>
            <a:off x="457200" y="1597677"/>
            <a:ext cx="8234363" cy="269293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Tabelle durch Klicken auf Symbol hinzufügen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41828"/>
            <a:ext cx="8229600" cy="36185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0321171-B06E-4659-9CF5-7D6E520FDC1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82296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229028"/>
            <a:ext cx="8229600" cy="306122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</a:p>
        </p:txBody>
      </p:sp>
      <p:cxnSp>
        <p:nvCxnSpPr>
          <p:cNvPr id="16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D98C2DD5-50CB-445D-B765-8AD2D4C5531F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04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8" name="Diagrammplatzhalter 7"/>
          <p:cNvSpPr>
            <a:spLocks noGrp="1"/>
          </p:cNvSpPr>
          <p:nvPr>
            <p:ph type="chart" sz="quarter" idx="16"/>
          </p:nvPr>
        </p:nvSpPr>
        <p:spPr>
          <a:xfrm>
            <a:off x="457200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20"/>
          </p:nvPr>
        </p:nvSpPr>
        <p:spPr>
          <a:xfrm>
            <a:off x="4714875" y="4368811"/>
            <a:ext cx="3962400" cy="33019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Diagrammplatzhalter 7"/>
          <p:cNvSpPr>
            <a:spLocks noGrp="1"/>
          </p:cNvSpPr>
          <p:nvPr>
            <p:ph type="chart" sz="quarter" idx="21"/>
          </p:nvPr>
        </p:nvSpPr>
        <p:spPr>
          <a:xfrm>
            <a:off x="4714875" y="1181092"/>
            <a:ext cx="3962400" cy="3086108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12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64035955-D4DF-4360-912A-517416A0AD74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1593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Tex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503680"/>
            <a:ext cx="2692400" cy="3195327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4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" name="Bildplatzhalter 18"/>
          <p:cNvSpPr>
            <a:spLocks noGrp="1"/>
          </p:cNvSpPr>
          <p:nvPr>
            <p:ph type="pic" sz="quarter" idx="16"/>
          </p:nvPr>
        </p:nvSpPr>
        <p:spPr>
          <a:xfrm>
            <a:off x="3352800" y="762000"/>
            <a:ext cx="5791200" cy="3489344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9"/>
          </p:nvPr>
        </p:nvSpPr>
        <p:spPr>
          <a:xfrm>
            <a:off x="3352800" y="4368811"/>
            <a:ext cx="5334000" cy="330196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buClr>
                <a:srgbClr val="D8413E"/>
              </a:buClr>
              <a:buFont typeface="Symbol" charset="2"/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28650" indent="-171450">
              <a:buClr>
                <a:srgbClr val="D8413E"/>
              </a:buClr>
              <a:buFont typeface="Symbol" charset="2"/>
              <a:buChar char="-"/>
              <a:defRPr sz="1200"/>
            </a:lvl2pPr>
            <a:lvl3pPr marL="1085850" indent="-171450">
              <a:buClr>
                <a:srgbClr val="D8413E"/>
              </a:buClr>
              <a:buFont typeface="Symbol" charset="2"/>
              <a:buChar char="-"/>
              <a:defRPr sz="1200"/>
            </a:lvl3pPr>
            <a:lvl4pPr marL="1543050" indent="-171450">
              <a:buClr>
                <a:srgbClr val="D8413E"/>
              </a:buClr>
              <a:buFont typeface="Symbol" charset="2"/>
              <a:buChar char="-"/>
              <a:defRPr sz="1200"/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01A9B2D6-5EFE-4937-AE57-083B7F8CA155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7EAD5FB-59C8-5113-445E-C3C1B4350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61180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607308-65D3-D741-4F63-A588FD457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F37E6C-5BD3-C48A-CB70-F87B36A6A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F00119-61B8-0B12-BA2F-C85A539A3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2BE0C-B516-4750-BDD8-C8765DD5BEB3}" type="datetime1">
              <a:rPr lang="de-DE" smtClean="0"/>
              <a:t>31.10.2023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DB339A-4077-6E64-5CC2-B9B9435D1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D1F9B3-10B1-2186-0E2E-963BEC0D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63587-D3F7-4477-A6CF-63E7BFF655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86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>
            <a:off x="3501688" y="-5922"/>
            <a:ext cx="5654316" cy="5152775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chemeClr val="accent1"/>
                  </a:solidFill>
                </a:ln>
                <a:solidFill>
                  <a:schemeClr val="accent1"/>
                </a:solidFill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>
            <a:off x="4429719" y="-4153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solidFill>
                    <a:srgbClr val="FF5451"/>
                  </a:solidFill>
                </a:ln>
                <a:solidFill>
                  <a:srgbClr val="FF5451"/>
                </a:solidFill>
              </a:defRPr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13728" y="1066801"/>
            <a:ext cx="3562911" cy="350998"/>
          </a:xfrm>
        </p:spPr>
        <p:txBody>
          <a:bodyPr anchor="b"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-1" y="0"/>
            <a:ext cx="6115051" cy="51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800" baseline="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13728" y="1447164"/>
            <a:ext cx="3562911" cy="2201545"/>
          </a:xfrm>
        </p:spPr>
        <p:txBody>
          <a:bodyPr anchor="t"/>
          <a:lstStyle>
            <a:lvl1pPr algn="r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24199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4"/>
          <p:cNvSpPr>
            <a:spLocks noGrp="1"/>
          </p:cNvSpPr>
          <p:nvPr>
            <p:ph type="body" sz="quarter" idx="13"/>
          </p:nvPr>
        </p:nvSpPr>
        <p:spPr bwMode="auto">
          <a:xfrm flipH="1">
            <a:off x="-14439" y="-5922"/>
            <a:ext cx="5654316" cy="5152775"/>
          </a:xfrm>
          <a:custGeom>
            <a:avLst/>
            <a:gdLst>
              <a:gd name="connsiteX0" fmla="*/ 0 w 2419350"/>
              <a:gd name="connsiteY0" fmla="*/ 5172957 h 5172957"/>
              <a:gd name="connsiteX1" fmla="*/ 604838 w 2419350"/>
              <a:gd name="connsiteY1" fmla="*/ 0 h 5172957"/>
              <a:gd name="connsiteX2" fmla="*/ 1814513 w 2419350"/>
              <a:gd name="connsiteY2" fmla="*/ 0 h 5172957"/>
              <a:gd name="connsiteX3" fmla="*/ 2419350 w 2419350"/>
              <a:gd name="connsiteY3" fmla="*/ 5172957 h 5172957"/>
              <a:gd name="connsiteX4" fmla="*/ 0 w 2419350"/>
              <a:gd name="connsiteY4" fmla="*/ 5172957 h 5172957"/>
              <a:gd name="connsiteX0" fmla="*/ 0 w 2439138"/>
              <a:gd name="connsiteY0" fmla="*/ 5172957 h 5172957"/>
              <a:gd name="connsiteX1" fmla="*/ 604838 w 2439138"/>
              <a:gd name="connsiteY1" fmla="*/ 0 h 5172957"/>
              <a:gd name="connsiteX2" fmla="*/ 2439138 w 2439138"/>
              <a:gd name="connsiteY2" fmla="*/ 6439 h 5172957"/>
              <a:gd name="connsiteX3" fmla="*/ 2419350 w 2439138"/>
              <a:gd name="connsiteY3" fmla="*/ 5172957 h 5172957"/>
              <a:gd name="connsiteX4" fmla="*/ 0 w 2439138"/>
              <a:gd name="connsiteY4" fmla="*/ 5172957 h 5172957"/>
              <a:gd name="connsiteX0" fmla="*/ 3226626 w 5665764"/>
              <a:gd name="connsiteY0" fmla="*/ 5166518 h 5166518"/>
              <a:gd name="connsiteX1" fmla="*/ 0 w 5665764"/>
              <a:gd name="connsiteY1" fmla="*/ 6440 h 5166518"/>
              <a:gd name="connsiteX2" fmla="*/ 5665764 w 5665764"/>
              <a:gd name="connsiteY2" fmla="*/ 0 h 5166518"/>
              <a:gd name="connsiteX3" fmla="*/ 5645976 w 5665764"/>
              <a:gd name="connsiteY3" fmla="*/ 5166518 h 5166518"/>
              <a:gd name="connsiteX4" fmla="*/ 3226626 w 5665764"/>
              <a:gd name="connsiteY4" fmla="*/ 5166518 h 5166518"/>
              <a:gd name="connsiteX0" fmla="*/ 2421696 w 5665764"/>
              <a:gd name="connsiteY0" fmla="*/ 5192275 h 5192275"/>
              <a:gd name="connsiteX1" fmla="*/ 0 w 5665764"/>
              <a:gd name="connsiteY1" fmla="*/ 6440 h 5192275"/>
              <a:gd name="connsiteX2" fmla="*/ 5665764 w 5665764"/>
              <a:gd name="connsiteY2" fmla="*/ 0 h 5192275"/>
              <a:gd name="connsiteX3" fmla="*/ 5645976 w 5665764"/>
              <a:gd name="connsiteY3" fmla="*/ 5166518 h 5192275"/>
              <a:gd name="connsiteX4" fmla="*/ 2421696 w 5665764"/>
              <a:gd name="connsiteY4" fmla="*/ 5192275 h 5192275"/>
              <a:gd name="connsiteX0" fmla="*/ 2421696 w 5665764"/>
              <a:gd name="connsiteY0" fmla="*/ 5183177 h 5183177"/>
              <a:gd name="connsiteX1" fmla="*/ 0 w 5665764"/>
              <a:gd name="connsiteY1" fmla="*/ 6440 h 5183177"/>
              <a:gd name="connsiteX2" fmla="*/ 5665764 w 5665764"/>
              <a:gd name="connsiteY2" fmla="*/ 0 h 5183177"/>
              <a:gd name="connsiteX3" fmla="*/ 5645976 w 5665764"/>
              <a:gd name="connsiteY3" fmla="*/ 5166518 h 5183177"/>
              <a:gd name="connsiteX4" fmla="*/ 2421696 w 5665764"/>
              <a:gd name="connsiteY4" fmla="*/ 5183177 h 5183177"/>
              <a:gd name="connsiteX0" fmla="*/ 2421696 w 5665764"/>
              <a:gd name="connsiteY0" fmla="*/ 5174079 h 5174079"/>
              <a:gd name="connsiteX1" fmla="*/ 0 w 5665764"/>
              <a:gd name="connsiteY1" fmla="*/ 6440 h 5174079"/>
              <a:gd name="connsiteX2" fmla="*/ 5665764 w 5665764"/>
              <a:gd name="connsiteY2" fmla="*/ 0 h 5174079"/>
              <a:gd name="connsiteX3" fmla="*/ 5645976 w 5665764"/>
              <a:gd name="connsiteY3" fmla="*/ 5166518 h 5174079"/>
              <a:gd name="connsiteX4" fmla="*/ 2421696 w 5665764"/>
              <a:gd name="connsiteY4" fmla="*/ 5174079 h 5174079"/>
              <a:gd name="connsiteX0" fmla="*/ 2417147 w 5665764"/>
              <a:gd name="connsiteY0" fmla="*/ 5169530 h 5169530"/>
              <a:gd name="connsiteX1" fmla="*/ 0 w 5665764"/>
              <a:gd name="connsiteY1" fmla="*/ 6440 h 5169530"/>
              <a:gd name="connsiteX2" fmla="*/ 5665764 w 5665764"/>
              <a:gd name="connsiteY2" fmla="*/ 0 h 5169530"/>
              <a:gd name="connsiteX3" fmla="*/ 5645976 w 5665764"/>
              <a:gd name="connsiteY3" fmla="*/ 5166518 h 5169530"/>
              <a:gd name="connsiteX4" fmla="*/ 2417147 w 5665764"/>
              <a:gd name="connsiteY4" fmla="*/ 5169530 h 5169530"/>
              <a:gd name="connsiteX0" fmla="*/ 2417147 w 5652116"/>
              <a:gd name="connsiteY0" fmla="*/ 5164981 h 5164981"/>
              <a:gd name="connsiteX1" fmla="*/ 0 w 5652116"/>
              <a:gd name="connsiteY1" fmla="*/ 1891 h 5164981"/>
              <a:gd name="connsiteX2" fmla="*/ 5652116 w 5652116"/>
              <a:gd name="connsiteY2" fmla="*/ 0 h 5164981"/>
              <a:gd name="connsiteX3" fmla="*/ 5645976 w 5652116"/>
              <a:gd name="connsiteY3" fmla="*/ 5161969 h 5164981"/>
              <a:gd name="connsiteX4" fmla="*/ 2417147 w 5652116"/>
              <a:gd name="connsiteY4" fmla="*/ 5164981 h 5164981"/>
              <a:gd name="connsiteX0" fmla="*/ 2417147 w 5646219"/>
              <a:gd name="connsiteY0" fmla="*/ 5163090 h 5163090"/>
              <a:gd name="connsiteX1" fmla="*/ 0 w 5646219"/>
              <a:gd name="connsiteY1" fmla="*/ 0 h 5163090"/>
              <a:gd name="connsiteX2" fmla="*/ 5638468 w 5646219"/>
              <a:gd name="connsiteY2" fmla="*/ 11757 h 5163090"/>
              <a:gd name="connsiteX3" fmla="*/ 5645976 w 5646219"/>
              <a:gd name="connsiteY3" fmla="*/ 5160078 h 5163090"/>
              <a:gd name="connsiteX4" fmla="*/ 2417147 w 5646219"/>
              <a:gd name="connsiteY4" fmla="*/ 5163090 h 5163090"/>
              <a:gd name="connsiteX0" fmla="*/ 2417147 w 5646219"/>
              <a:gd name="connsiteY0" fmla="*/ 5164981 h 5164981"/>
              <a:gd name="connsiteX1" fmla="*/ 0 w 5646219"/>
              <a:gd name="connsiteY1" fmla="*/ 1891 h 5164981"/>
              <a:gd name="connsiteX2" fmla="*/ 5638468 w 5646219"/>
              <a:gd name="connsiteY2" fmla="*/ 0 h 5164981"/>
              <a:gd name="connsiteX3" fmla="*/ 5645976 w 5646219"/>
              <a:gd name="connsiteY3" fmla="*/ 5161969 h 5164981"/>
              <a:gd name="connsiteX4" fmla="*/ 2417147 w 5646219"/>
              <a:gd name="connsiteY4" fmla="*/ 5164981 h 5164981"/>
              <a:gd name="connsiteX0" fmla="*/ 2417147 w 5641803"/>
              <a:gd name="connsiteY0" fmla="*/ 5164981 h 5164981"/>
              <a:gd name="connsiteX1" fmla="*/ 0 w 5641803"/>
              <a:gd name="connsiteY1" fmla="*/ 1891 h 5164981"/>
              <a:gd name="connsiteX2" fmla="*/ 5638468 w 5641803"/>
              <a:gd name="connsiteY2" fmla="*/ 0 h 5164981"/>
              <a:gd name="connsiteX3" fmla="*/ 5641426 w 5641803"/>
              <a:gd name="connsiteY3" fmla="*/ 5161969 h 5164981"/>
              <a:gd name="connsiteX4" fmla="*/ 2417147 w 5641803"/>
              <a:gd name="connsiteY4" fmla="*/ 5164981 h 5164981"/>
              <a:gd name="connsiteX0" fmla="*/ 2417147 w 5643017"/>
              <a:gd name="connsiteY0" fmla="*/ 5174079 h 5174079"/>
              <a:gd name="connsiteX1" fmla="*/ 0 w 5643017"/>
              <a:gd name="connsiteY1" fmla="*/ 1098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43017"/>
              <a:gd name="connsiteY0" fmla="*/ 5174079 h 5174079"/>
              <a:gd name="connsiteX1" fmla="*/ 0 w 5643017"/>
              <a:gd name="connsiteY1" fmla="*/ 4609 h 5174079"/>
              <a:gd name="connsiteX2" fmla="*/ 5643017 w 5643017"/>
              <a:gd name="connsiteY2" fmla="*/ 0 h 5174079"/>
              <a:gd name="connsiteX3" fmla="*/ 5641426 w 5643017"/>
              <a:gd name="connsiteY3" fmla="*/ 5171067 h 5174079"/>
              <a:gd name="connsiteX4" fmla="*/ 2417147 w 5643017"/>
              <a:gd name="connsiteY4" fmla="*/ 5174079 h 5174079"/>
              <a:gd name="connsiteX0" fmla="*/ 2417147 w 5654316"/>
              <a:gd name="connsiteY0" fmla="*/ 5174079 h 5177448"/>
              <a:gd name="connsiteX1" fmla="*/ 0 w 5654316"/>
              <a:gd name="connsiteY1" fmla="*/ 4609 h 5177448"/>
              <a:gd name="connsiteX2" fmla="*/ 5643017 w 5654316"/>
              <a:gd name="connsiteY2" fmla="*/ 0 h 5177448"/>
              <a:gd name="connsiteX3" fmla="*/ 5654126 w 5654316"/>
              <a:gd name="connsiteY3" fmla="*/ 5177448 h 5177448"/>
              <a:gd name="connsiteX4" fmla="*/ 2417147 w 5654316"/>
              <a:gd name="connsiteY4" fmla="*/ 5174079 h 517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4316" h="5177448">
                <a:moveTo>
                  <a:pt x="2417147" y="5174079"/>
                </a:moveTo>
                <a:lnTo>
                  <a:pt x="0" y="4609"/>
                </a:lnTo>
                <a:lnTo>
                  <a:pt x="5643017" y="0"/>
                </a:lnTo>
                <a:cubicBezTo>
                  <a:pt x="5640970" y="1720656"/>
                  <a:pt x="5656173" y="3456792"/>
                  <a:pt x="5654126" y="5177448"/>
                </a:cubicBezTo>
                <a:lnTo>
                  <a:pt x="2417147" y="517407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 bwMode="auto">
          <a:xfrm flipH="1">
            <a:off x="-14439" y="-4153"/>
            <a:ext cx="4711557" cy="5154092"/>
          </a:xfrm>
          <a:custGeom>
            <a:avLst/>
            <a:gdLst>
              <a:gd name="connsiteX0" fmla="*/ 0 w 1466850"/>
              <a:gd name="connsiteY0" fmla="*/ 1608226 h 1608226"/>
              <a:gd name="connsiteX1" fmla="*/ 366713 w 1466850"/>
              <a:gd name="connsiteY1" fmla="*/ 0 h 1608226"/>
              <a:gd name="connsiteX2" fmla="*/ 1466850 w 1466850"/>
              <a:gd name="connsiteY2" fmla="*/ 0 h 1608226"/>
              <a:gd name="connsiteX3" fmla="*/ 1100138 w 1466850"/>
              <a:gd name="connsiteY3" fmla="*/ 1608226 h 1608226"/>
              <a:gd name="connsiteX4" fmla="*/ 0 w 1466850"/>
              <a:gd name="connsiteY4" fmla="*/ 1608226 h 1608226"/>
              <a:gd name="connsiteX0" fmla="*/ 0 w 2304312"/>
              <a:gd name="connsiteY0" fmla="*/ 1608226 h 1614665"/>
              <a:gd name="connsiteX1" fmla="*/ 366713 w 2304312"/>
              <a:gd name="connsiteY1" fmla="*/ 0 h 1614665"/>
              <a:gd name="connsiteX2" fmla="*/ 1466850 w 2304312"/>
              <a:gd name="connsiteY2" fmla="*/ 0 h 1614665"/>
              <a:gd name="connsiteX3" fmla="*/ 2304312 w 2304312"/>
              <a:gd name="connsiteY3" fmla="*/ 1614665 h 1614665"/>
              <a:gd name="connsiteX4" fmla="*/ 0 w 2304312"/>
              <a:gd name="connsiteY4" fmla="*/ 1608226 h 1614665"/>
              <a:gd name="connsiteX0" fmla="*/ 0 w 4725205"/>
              <a:gd name="connsiteY0" fmla="*/ 5162795 h 5169234"/>
              <a:gd name="connsiteX1" fmla="*/ 366713 w 4725205"/>
              <a:gd name="connsiteY1" fmla="*/ 355456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69378 w 4725205"/>
              <a:gd name="connsiteY1" fmla="*/ 19319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5205"/>
              <a:gd name="connsiteY0" fmla="*/ 5162795 h 5169234"/>
              <a:gd name="connsiteX1" fmla="*/ 2382257 w 4725205"/>
              <a:gd name="connsiteY1" fmla="*/ 1 h 5169234"/>
              <a:gd name="connsiteX2" fmla="*/ 4725205 w 4725205"/>
              <a:gd name="connsiteY2" fmla="*/ 0 h 5169234"/>
              <a:gd name="connsiteX3" fmla="*/ 2304312 w 4725205"/>
              <a:gd name="connsiteY3" fmla="*/ 5169234 h 5169234"/>
              <a:gd name="connsiteX4" fmla="*/ 0 w 4725205"/>
              <a:gd name="connsiteY4" fmla="*/ 5162795 h 5169234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20656"/>
              <a:gd name="connsiteY0" fmla="*/ 5176443 h 5176443"/>
              <a:gd name="connsiteX1" fmla="*/ 2377708 w 4720656"/>
              <a:gd name="connsiteY1" fmla="*/ 1 h 5176443"/>
              <a:gd name="connsiteX2" fmla="*/ 4720656 w 4720656"/>
              <a:gd name="connsiteY2" fmla="*/ 0 h 5176443"/>
              <a:gd name="connsiteX3" fmla="*/ 2299763 w 4720656"/>
              <a:gd name="connsiteY3" fmla="*/ 5169234 h 5176443"/>
              <a:gd name="connsiteX4" fmla="*/ 0 w 4720656"/>
              <a:gd name="connsiteY4" fmla="*/ 5176443 h 5176443"/>
              <a:gd name="connsiteX0" fmla="*/ 0 w 4711557"/>
              <a:gd name="connsiteY0" fmla="*/ 5167345 h 5169234"/>
              <a:gd name="connsiteX1" fmla="*/ 2368609 w 4711557"/>
              <a:gd name="connsiteY1" fmla="*/ 1 h 5169234"/>
              <a:gd name="connsiteX2" fmla="*/ 4711557 w 4711557"/>
              <a:gd name="connsiteY2" fmla="*/ 0 h 5169234"/>
              <a:gd name="connsiteX3" fmla="*/ 2290664 w 4711557"/>
              <a:gd name="connsiteY3" fmla="*/ 5169234 h 5169234"/>
              <a:gd name="connsiteX4" fmla="*/ 0 w 4711557"/>
              <a:gd name="connsiteY4" fmla="*/ 5167345 h 516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1557" h="5169234">
                <a:moveTo>
                  <a:pt x="0" y="5167345"/>
                </a:moveTo>
                <a:lnTo>
                  <a:pt x="2368609" y="1"/>
                </a:lnTo>
                <a:lnTo>
                  <a:pt x="4711557" y="0"/>
                </a:lnTo>
                <a:lnTo>
                  <a:pt x="2290664" y="5169234"/>
                </a:lnTo>
                <a:lnTo>
                  <a:pt x="0" y="5167345"/>
                </a:lnTo>
                <a:close/>
              </a:path>
            </a:pathLst>
          </a:custGeom>
          <a:solidFill>
            <a:srgbClr val="FF5451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4pPr>
              <a:defRPr>
                <a:ln>
                  <a:noFill/>
                </a:ln>
                <a:noFill/>
              </a:defRPr>
            </a:lvl4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1878" y="1066801"/>
            <a:ext cx="3562911" cy="350998"/>
          </a:xfr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Bildplatzhalter"/>
          <p:cNvSpPr>
            <a:spLocks noGrp="1"/>
          </p:cNvSpPr>
          <p:nvPr>
            <p:ph type="pic" sz="quarter" idx="10"/>
          </p:nvPr>
        </p:nvSpPr>
        <p:spPr bwMode="auto">
          <a:xfrm>
            <a:off x="2711450" y="0"/>
            <a:ext cx="6432551" cy="51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800" baseline="0"/>
            </a:lvl1pPr>
          </a:lstStyle>
          <a:p>
            <a:pPr lvl="0"/>
            <a:r>
              <a:rPr lang="de-DE" noProof="0"/>
              <a:t>Bild durch Klicken auf Symbol hinzufügen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878" y="1447164"/>
            <a:ext cx="3562911" cy="2201545"/>
          </a:xfrm>
        </p:spPr>
        <p:txBody>
          <a:bodyPr anchor="t"/>
          <a:lstStyle>
            <a:lvl1pPr algn="l">
              <a:defRPr sz="2800" b="1" cap="all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4871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0"/>
            <a:ext cx="33147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7588" y="2078847"/>
            <a:ext cx="6400800" cy="1487313"/>
          </a:xfrm>
          <a:prstGeom prst="rect">
            <a:avLst/>
          </a:prstGeom>
        </p:spPr>
        <p:txBody>
          <a:bodyPr anchor="t"/>
          <a:lstStyle>
            <a:lvl1pPr>
              <a:defRPr sz="2800">
                <a:solidFill>
                  <a:srgbClr val="262A3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57587" y="1740092"/>
            <a:ext cx="6400800" cy="3387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262A3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cxnSp>
        <p:nvCxnSpPr>
          <p:cNvPr id="9" name="Gerade Verbindung 10"/>
          <p:cNvCxnSpPr/>
          <p:nvPr userDrawn="1"/>
        </p:nvCxnSpPr>
        <p:spPr>
          <a:xfrm>
            <a:off x="457200" y="4713670"/>
            <a:ext cx="5731459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06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formatfülle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/>
          <p:cNvSpPr>
            <a:spLocks noGrp="1"/>
          </p:cNvSpPr>
          <p:nvPr>
            <p:ph type="pic" sz="quarter" idx="15"/>
          </p:nvPr>
        </p:nvSpPr>
        <p:spPr>
          <a:xfrm>
            <a:off x="8468" y="8468"/>
            <a:ext cx="9135532" cy="5135032"/>
          </a:xfrm>
        </p:spPr>
        <p:txBody>
          <a:bodyPr rtlCol="0">
            <a:normAutofit/>
          </a:bodyPr>
          <a:lstStyle/>
          <a:p>
            <a:pPr lvl="0"/>
            <a:r>
              <a:rPr lang="de-DE" noProof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10379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len Dank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093"/>
            <a:ext cx="3429000" cy="1442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628" y="0"/>
            <a:ext cx="3524250" cy="515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5495" y="2078847"/>
            <a:ext cx="7984797" cy="562753"/>
          </a:xfrm>
        </p:spPr>
        <p:txBody>
          <a:bodyPr anchor="t"/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8" name="Inhaltsplatzhalter 3"/>
          <p:cNvSpPr>
            <a:spLocks noGrp="1"/>
          </p:cNvSpPr>
          <p:nvPr>
            <p:ph sz="half" idx="2"/>
          </p:nvPr>
        </p:nvSpPr>
        <p:spPr>
          <a:xfrm>
            <a:off x="365495" y="2834640"/>
            <a:ext cx="4672172" cy="1847427"/>
          </a:xfrm>
        </p:spPr>
        <p:txBody>
          <a:bodyPr>
            <a:noAutofit/>
          </a:bodyPr>
          <a:lstStyle>
            <a:lvl1pPr marL="0" indent="0">
              <a:buNone/>
              <a:defRPr sz="1100" baseline="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indent="0">
              <a:buNone/>
              <a:defRPr sz="11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66464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17134"/>
            <a:ext cx="8234363" cy="2985558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25940"/>
            <a:ext cx="8234363" cy="37774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1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248790C2-FB8D-4AD1-BFB1-8D82BB9A4283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043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316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ohne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9"/>
            <a:ext cx="8234363" cy="758825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223492"/>
            <a:ext cx="8234363" cy="3379199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63750" indent="-2349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AFCF9BA9-AB08-46E1-A235-3AC71B2FE2C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32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- 2 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7200" y="304797"/>
            <a:ext cx="8229600" cy="758827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57200" y="1617133"/>
            <a:ext cx="395224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139588"/>
            <a:ext cx="8229600" cy="36409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14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4" hasCustomPrompt="1"/>
          </p:nvPr>
        </p:nvSpPr>
        <p:spPr>
          <a:xfrm>
            <a:off x="4724400" y="1617133"/>
            <a:ext cx="3962400" cy="2977092"/>
          </a:xfrm>
          <a:prstGeom prst="rect">
            <a:avLst/>
          </a:prstGeom>
        </p:spPr>
        <p:txBody>
          <a:bodyPr>
            <a:noAutofit/>
          </a:bodyPr>
          <a:lstStyle>
            <a:lvl1pPr marL="269875" indent="-269875">
              <a:buClr>
                <a:srgbClr val="D8413E"/>
              </a:buClr>
              <a:buFont typeface="Symbol" charset="2"/>
              <a:buChar char="-"/>
              <a:defRPr sz="18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14375" indent="-257175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604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17663" indent="-246063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00250" indent="-171450">
              <a:buClr>
                <a:srgbClr val="D8413E"/>
              </a:buClr>
              <a:buFont typeface="Symbol" charset="2"/>
              <a:buChar char="-"/>
              <a:defRPr sz="1600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8613" y="4879075"/>
            <a:ext cx="742950" cy="204716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marR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pPr>
              <a:defRPr/>
            </a:pPr>
            <a:fld id="{E6F2A070-8A77-484A-BFE7-6B1E5C215647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5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063625"/>
            <a:ext cx="822960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SUBHEADLINE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84" r:id="rId2"/>
    <p:sldLayoutId id="2147483885" r:id="rId3"/>
    <p:sldLayoutId id="2147483870" r:id="rId4"/>
    <p:sldLayoutId id="2147483877" r:id="rId5"/>
    <p:sldLayoutId id="2147483879" r:id="rId6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 Unicode MS" panose="020B0604020202020204" pitchFamily="34" charset="-128"/>
          <a:ea typeface="Arial Unicode MS" panose="020B0604020202020204" pitchFamily="34" charset="-128"/>
          <a:cs typeface="Arial Unicode MS" panose="020B0604020202020204" pitchFamily="34" charset="-128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9"/>
          <p:cNvCxnSpPr/>
          <p:nvPr userDrawn="1"/>
        </p:nvCxnSpPr>
        <p:spPr>
          <a:xfrm>
            <a:off x="0" y="155575"/>
            <a:ext cx="457200" cy="0"/>
          </a:xfrm>
          <a:prstGeom prst="line">
            <a:avLst/>
          </a:prstGeom>
          <a:ln w="3175" cmpd="sng">
            <a:solidFill>
              <a:srgbClr val="262A3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69366"/>
            <a:ext cx="547323" cy="324000"/>
          </a:xfrm>
          <a:prstGeom prst="rect">
            <a:avLst/>
          </a:prstGeom>
        </p:spPr>
      </p:pic>
      <p:cxnSp>
        <p:nvCxnSpPr>
          <p:cNvPr id="9" name="Gerade Verbindung 10"/>
          <p:cNvCxnSpPr/>
          <p:nvPr userDrawn="1"/>
        </p:nvCxnSpPr>
        <p:spPr>
          <a:xfrm>
            <a:off x="457200" y="4713670"/>
            <a:ext cx="8229600" cy="0"/>
          </a:xfrm>
          <a:prstGeom prst="line">
            <a:avLst/>
          </a:prstGeom>
          <a:ln w="3175" cmpd="sng">
            <a:solidFill>
              <a:srgbClr val="D8413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 userDrawn="1"/>
        </p:nvSpPr>
        <p:spPr>
          <a:xfrm>
            <a:off x="1154545" y="4837382"/>
            <a:ext cx="67854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</a:t>
            </a:r>
            <a:r>
              <a:rPr lang="de-DE" sz="10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1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Meteorology</a:t>
            </a:r>
            <a:r>
              <a:rPr lang="de-DE" sz="1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anton.koetsche@uni-leipzig.de</a:t>
            </a:r>
          </a:p>
        </p:txBody>
      </p:sp>
    </p:spTree>
    <p:extLst>
      <p:ext uri="{BB962C8B-B14F-4D97-AF65-F5344CB8AC3E}">
        <p14:creationId xmlns:p14="http://schemas.microsoft.com/office/powerpoint/2010/main" val="3392803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82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8" r:id="rId8"/>
    <p:sldLayoutId id="2147483886" r:id="rId9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000" b="1" kern="1200" cap="all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000" b="1">
          <a:solidFill>
            <a:srgbClr val="262A31"/>
          </a:solidFill>
          <a:latin typeface="Arial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Futur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Symbol" panose="05050102010706020507" pitchFamily="18" charset="2"/>
        <a:defRPr sz="1200" kern="1200">
          <a:solidFill>
            <a:srgbClr val="262A31"/>
          </a:solidFill>
          <a:latin typeface="Arial"/>
          <a:ea typeface="MS PGothic" panose="020B0600070205080204" pitchFamily="34" charset="-128"/>
          <a:cs typeface="Arial"/>
        </a:defRPr>
      </a:lvl1pPr>
      <a:lvl2pPr marL="4572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2pPr>
      <a:lvl3pPr marL="9144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3pPr>
      <a:lvl4pPr marL="1371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4pPr>
      <a:lvl5pPr marL="18288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200" kern="1200">
          <a:solidFill>
            <a:schemeClr val="tx1"/>
          </a:solidFill>
          <a:latin typeface="Arial"/>
          <a:ea typeface="MS PGothic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Untertitel 2"/>
          <p:cNvSpPr>
            <a:spLocks noGrp="1"/>
          </p:cNvSpPr>
          <p:nvPr>
            <p:ph type="subTitle" idx="1"/>
          </p:nvPr>
        </p:nvSpPr>
        <p:spPr>
          <a:xfrm>
            <a:off x="328893" y="1418303"/>
            <a:ext cx="6400800" cy="473075"/>
          </a:xfrm>
        </p:spPr>
        <p:txBody>
          <a:bodyPr/>
          <a:lstStyle/>
          <a:p>
            <a:pPr eaLnBrk="1" hangingPunct="1"/>
            <a:r>
              <a:rPr lang="de-DE" sz="1800" b="0" i="0" u="none" strike="noStrike" baseline="0" dirty="0">
                <a:latin typeface="LiberationSans"/>
              </a:rPr>
              <a:t>Project </a:t>
            </a:r>
            <a:r>
              <a:rPr lang="de-DE" sz="1800" b="0" i="0" u="none" strike="noStrike" baseline="0" dirty="0" err="1">
                <a:latin typeface="LiberationSans"/>
              </a:rPr>
              <a:t>overview</a:t>
            </a:r>
            <a:r>
              <a:rPr lang="de-DE" sz="1800" b="0" i="0" u="none" strike="noStrike" baseline="0" dirty="0">
                <a:latin typeface="LiberationSans"/>
              </a:rPr>
              <a:t>:</a:t>
            </a:r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4" name="Inhaltsplatzhalter 3"/>
          <p:cNvSpPr>
            <a:spLocks noGrp="1"/>
          </p:cNvSpPr>
          <p:nvPr>
            <p:ph sz="half" idx="4294967295"/>
          </p:nvPr>
        </p:nvSpPr>
        <p:spPr>
          <a:xfrm>
            <a:off x="328893" y="3531224"/>
            <a:ext cx="5721272" cy="517525"/>
          </a:xfrm>
        </p:spPr>
        <p:txBody>
          <a:bodyPr/>
          <a:lstStyle/>
          <a:p>
            <a:pPr>
              <a:defRPr b="1">
                <a:solidFill>
                  <a:srgbClr val="FFFFFF"/>
                </a:solidFill>
              </a:defRPr>
            </a:pPr>
            <a:r>
              <a:rPr lang="de-DE" sz="1400" dirty="0">
                <a:solidFill>
                  <a:schemeClr val="tx1"/>
                </a:solidFill>
              </a:rPr>
              <a:t>PIs: Heike Kalesse-Los  &amp; Maximilian Maahn </a:t>
            </a:r>
          </a:p>
          <a:p>
            <a:pPr>
              <a:defRPr b="1">
                <a:solidFill>
                  <a:srgbClr val="FFFFFF"/>
                </a:solidFill>
              </a:defRPr>
            </a:pPr>
            <a:r>
              <a:rPr lang="de-DE" sz="1400" dirty="0">
                <a:solidFill>
                  <a:schemeClr val="tx1"/>
                </a:solidFill>
              </a:rPr>
              <a:t>PhD: Anton Kötsche</a:t>
            </a:r>
          </a:p>
          <a:p>
            <a:pPr>
              <a:defRPr b="1">
                <a:solidFill>
                  <a:srgbClr val="FFFFFF"/>
                </a:solidFill>
              </a:defRPr>
            </a:pPr>
            <a:r>
              <a:rPr lang="de-DE" sz="1400" dirty="0" err="1">
                <a:solidFill>
                  <a:schemeClr val="tx1"/>
                </a:solidFill>
              </a:rPr>
              <a:t>PostDoc</a:t>
            </a:r>
            <a:r>
              <a:rPr lang="de-DE" sz="1400" dirty="0">
                <a:solidFill>
                  <a:schemeClr val="tx1"/>
                </a:solidFill>
              </a:rPr>
              <a:t>: Veronika </a:t>
            </a:r>
            <a:r>
              <a:rPr lang="de-DE" sz="1400" dirty="0" err="1">
                <a:solidFill>
                  <a:schemeClr val="tx1"/>
                </a:solidFill>
              </a:rPr>
              <a:t>Ettrichrätz</a:t>
            </a:r>
            <a:endParaRPr lang="de-DE" sz="1400" dirty="0">
              <a:solidFill>
                <a:schemeClr val="tx1"/>
              </a:solidFill>
            </a:endParaRPr>
          </a:p>
          <a:p>
            <a:pPr marL="0" indent="0" eaLnBrk="1" hangingPunct="1"/>
            <a:endParaRPr lang="de-DE" alt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8" descr="Grafik 8">
            <a:extLst>
              <a:ext uri="{FF2B5EF4-FFF2-40B4-BE49-F238E27FC236}">
                <a16:creationId xmlns:a16="http://schemas.microsoft.com/office/drawing/2014/main" id="{4EF22D4A-1F14-2CFF-4E05-16B4DA79D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5545" y="382342"/>
            <a:ext cx="1687179" cy="626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Grafik 9">
            <a:extLst>
              <a:ext uri="{FF2B5EF4-FFF2-40B4-BE49-F238E27FC236}">
                <a16:creationId xmlns:a16="http://schemas.microsoft.com/office/drawing/2014/main" id="{ACB71D07-8C12-4578-22D8-042EF04A1FE3}"/>
              </a:ext>
            </a:extLst>
          </p:cNvPr>
          <p:cNvPicPr/>
          <p:nvPr/>
        </p:nvPicPr>
        <p:blipFill>
          <a:blip r:embed="rId4"/>
          <a:srcRect t="36963" r="63641" b="39566"/>
          <a:stretch/>
        </p:blipFill>
        <p:spPr>
          <a:xfrm>
            <a:off x="5349923" y="382342"/>
            <a:ext cx="1599534" cy="698040"/>
          </a:xfrm>
          <a:prstGeom prst="rect">
            <a:avLst/>
          </a:prstGeom>
          <a:ln w="0">
            <a:noFill/>
          </a:ln>
        </p:spPr>
      </p:pic>
      <p:pic>
        <p:nvPicPr>
          <p:cNvPr id="5" name="Picture 4" descr="A logo of a building with a cloud and text&#10;&#10;Description automatically generated">
            <a:extLst>
              <a:ext uri="{FF2B5EF4-FFF2-40B4-BE49-F238E27FC236}">
                <a16:creationId xmlns:a16="http://schemas.microsoft.com/office/drawing/2014/main" id="{4E479128-DF38-2789-DBC5-4398F5174E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7799" y="273159"/>
            <a:ext cx="1576606" cy="80722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91AB632-680B-03A7-8E2B-8AD10AB95829}"/>
              </a:ext>
            </a:extLst>
          </p:cNvPr>
          <p:cNvSpPr txBox="1"/>
          <p:nvPr/>
        </p:nvSpPr>
        <p:spPr>
          <a:xfrm>
            <a:off x="1988907" y="2877417"/>
            <a:ext cx="6029241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>
                <a:solidFill>
                  <a:srgbClr val="FFFFFF"/>
                </a:solidFill>
              </a:defRPr>
            </a:pPr>
            <a:endParaRPr sz="1600" dirty="0">
              <a:solidFill>
                <a:schemeClr val="tx1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5F09981-A55F-85FE-812A-D1D677BA66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28893" y="1964401"/>
            <a:ext cx="804391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Snowfall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observations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during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second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SAIL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winter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with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dual-pol W-band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radar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and Video in-situ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snowfall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2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sensor</a:t>
            </a:r>
            <a:r>
              <a:rPr kumimoji="0" lang="de-DE" altLang="de-DE" sz="2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(VISSS)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32C1C1C-0A01-3EE4-72B0-800CBBFFE3BE}"/>
              </a:ext>
            </a:extLst>
          </p:cNvPr>
          <p:cNvSpPr txBox="1">
            <a:spLocks/>
          </p:cNvSpPr>
          <p:nvPr/>
        </p:nvSpPr>
        <p:spPr bwMode="auto">
          <a:xfrm>
            <a:off x="328893" y="3208908"/>
            <a:ext cx="37449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200" kern="1200">
                <a:solidFill>
                  <a:srgbClr val="262A3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91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371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18288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sz="1600" dirty="0">
                <a:latin typeface="LiberationSans"/>
              </a:rPr>
              <a:t>SAIL workshop Nov 2,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feld 40">
            <a:extLst>
              <a:ext uri="{FF2B5EF4-FFF2-40B4-BE49-F238E27FC236}">
                <a16:creationId xmlns:a16="http://schemas.microsoft.com/office/drawing/2014/main" id="{A4067B24-850A-0FC9-D272-675E4F05753F}"/>
              </a:ext>
            </a:extLst>
          </p:cNvPr>
          <p:cNvSpPr txBox="1"/>
          <p:nvPr/>
        </p:nvSpPr>
        <p:spPr>
          <a:xfrm>
            <a:off x="513932" y="45233"/>
            <a:ext cx="72417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Instruments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 |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Snowfall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observations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during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second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SAIL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winter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3736F2-0181-1AE9-B6C8-DE72A900C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10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" name="Grafik 69" descr="Ein Bild, das Screenshot, Sanduhr, Design enthält.&#10;&#10;Automatisch generierte Beschreibung">
            <a:extLst>
              <a:ext uri="{FF2B5EF4-FFF2-40B4-BE49-F238E27FC236}">
                <a16:creationId xmlns:a16="http://schemas.microsoft.com/office/drawing/2014/main" id="{6F33848E-96AF-662C-A85C-85ACE7A89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46" y="260677"/>
            <a:ext cx="6636189" cy="446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51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 descr="Ein Bild, das Text, Screenshot, Berg, Karte enthält.&#10;&#10;Automatisch generierte Beschreibung">
            <a:extLst>
              <a:ext uri="{FF2B5EF4-FFF2-40B4-BE49-F238E27FC236}">
                <a16:creationId xmlns:a16="http://schemas.microsoft.com/office/drawing/2014/main" id="{E462F186-B2D6-ADF7-1854-C65909A6E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60" y="271505"/>
            <a:ext cx="5814060" cy="4467566"/>
          </a:xfrm>
          <a:prstGeom prst="rect">
            <a:avLst/>
          </a:prstGeom>
        </p:spPr>
      </p:pic>
      <p:sp>
        <p:nvSpPr>
          <p:cNvPr id="41" name="Textfeld 40">
            <a:extLst>
              <a:ext uri="{FF2B5EF4-FFF2-40B4-BE49-F238E27FC236}">
                <a16:creationId xmlns:a16="http://schemas.microsoft.com/office/drawing/2014/main" id="{A4067B24-850A-0FC9-D272-675E4F05753F}"/>
              </a:ext>
            </a:extLst>
          </p:cNvPr>
          <p:cNvSpPr txBox="1"/>
          <p:nvPr/>
        </p:nvSpPr>
        <p:spPr>
          <a:xfrm>
            <a:off x="513932" y="45233"/>
            <a:ext cx="72417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Instruments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 |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Snowfall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observations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during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second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SAIL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winter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96902748-21B2-F41A-5CD9-2F26B82D0AED}"/>
              </a:ext>
            </a:extLst>
          </p:cNvPr>
          <p:cNvSpPr txBox="1"/>
          <p:nvPr/>
        </p:nvSpPr>
        <p:spPr>
          <a:xfrm>
            <a:off x="5311140" y="4251141"/>
            <a:ext cx="47769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00" i="0" dirty="0">
                <a:latin typeface="+mn-lt"/>
                <a:cs typeface="Arial" panose="020B0604020202020204" pitchFamily="34" charset="0"/>
              </a:rPr>
              <a:t>35 GHz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3736F2-0181-1AE9-B6C8-DE72A900C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11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3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ADCCF8-A434-9FBA-1FD3-0F67C67E7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12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77816F-0FED-644E-29B1-6EF74F9A8448}"/>
              </a:ext>
            </a:extLst>
          </p:cNvPr>
          <p:cNvSpPr txBox="1">
            <a:spLocks/>
          </p:cNvSpPr>
          <p:nvPr/>
        </p:nvSpPr>
        <p:spPr>
          <a:xfrm>
            <a:off x="983588" y="-1752598"/>
            <a:ext cx="5316354" cy="73687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de-DE" sz="1800" dirty="0" err="1"/>
              <a:t>Exemplary</a:t>
            </a:r>
            <a:r>
              <a:rPr lang="de-DE" sz="1800" dirty="0"/>
              <a:t> </a:t>
            </a:r>
            <a:r>
              <a:rPr lang="de-DE" sz="1800" dirty="0" err="1"/>
              <a:t>data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measurements</a:t>
            </a:r>
            <a:r>
              <a:rPr lang="de-DE" sz="1800" dirty="0"/>
              <a:t> at 40° Elevation (</a:t>
            </a:r>
            <a:r>
              <a:rPr lang="de-DE" sz="1800" dirty="0" err="1"/>
              <a:t>before</a:t>
            </a:r>
            <a:r>
              <a:rPr lang="de-DE" sz="1800" dirty="0"/>
              <a:t> </a:t>
            </a:r>
            <a:r>
              <a:rPr lang="de-DE" sz="1800" dirty="0" err="1"/>
              <a:t>we</a:t>
            </a:r>
            <a:r>
              <a:rPr lang="de-DE" sz="1800" dirty="0"/>
              <a:t> </a:t>
            </a:r>
            <a:r>
              <a:rPr lang="de-DE" sz="1800" dirty="0" err="1"/>
              <a:t>started</a:t>
            </a:r>
            <a:r>
              <a:rPr lang="de-DE" sz="1800" dirty="0"/>
              <a:t> </a:t>
            </a:r>
            <a:r>
              <a:rPr lang="de-DE" sz="1800" dirty="0" err="1"/>
              <a:t>scanning</a:t>
            </a:r>
            <a:r>
              <a:rPr lang="de-DE" sz="1800" dirty="0"/>
              <a:t>)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ADE7CC-CA53-A106-A959-6351D573DC14}"/>
              </a:ext>
            </a:extLst>
          </p:cNvPr>
          <p:cNvSpPr txBox="1">
            <a:spLocks/>
          </p:cNvSpPr>
          <p:nvPr/>
        </p:nvSpPr>
        <p:spPr>
          <a:xfrm>
            <a:off x="1230923" y="152955"/>
            <a:ext cx="6991453" cy="8572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r>
              <a:rPr lang="de-DE" sz="1600" dirty="0" err="1"/>
              <a:t>Comparing</a:t>
            </a:r>
            <a:r>
              <a:rPr lang="de-DE" sz="1600" dirty="0"/>
              <a:t> Radar </a:t>
            </a:r>
            <a:r>
              <a:rPr lang="de-DE" sz="1600" dirty="0" err="1"/>
              <a:t>Reflectivities</a:t>
            </a:r>
            <a:r>
              <a:rPr lang="de-DE" sz="1600" dirty="0"/>
              <a:t>  </a:t>
            </a:r>
            <a:r>
              <a:rPr lang="de-DE" sz="1600" dirty="0" err="1"/>
              <a:t>of</a:t>
            </a:r>
            <a:r>
              <a:rPr lang="de-DE" sz="1600" dirty="0"/>
              <a:t> x-, Ka- and w-band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CDE574D-46D2-FB40-D758-5EF339D2FB8E}"/>
              </a:ext>
            </a:extLst>
          </p:cNvPr>
          <p:cNvSpPr txBox="1"/>
          <p:nvPr/>
        </p:nvSpPr>
        <p:spPr>
          <a:xfrm>
            <a:off x="513932" y="45233"/>
            <a:ext cx="72417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Instruments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 |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Snowfall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observations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during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second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SAIL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winter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Grafik 7" descr="Ein Bild, das Reihe, Diagramm, Screenshot enthält.&#10;&#10;Automatisch generierte Beschreibung">
            <a:extLst>
              <a:ext uri="{FF2B5EF4-FFF2-40B4-BE49-F238E27FC236}">
                <a16:creationId xmlns:a16="http://schemas.microsoft.com/office/drawing/2014/main" id="{1435828E-611B-2A1B-186B-DB35387B6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5873"/>
            <a:ext cx="914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00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ADCCF8-A434-9FBA-1FD3-0F67C67E7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13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77816F-0FED-644E-29B1-6EF74F9A8448}"/>
              </a:ext>
            </a:extLst>
          </p:cNvPr>
          <p:cNvSpPr txBox="1">
            <a:spLocks/>
          </p:cNvSpPr>
          <p:nvPr/>
        </p:nvSpPr>
        <p:spPr>
          <a:xfrm>
            <a:off x="983588" y="-1752598"/>
            <a:ext cx="5316354" cy="73687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de-DE" sz="1800" dirty="0" err="1"/>
              <a:t>Exemplary</a:t>
            </a:r>
            <a:r>
              <a:rPr lang="de-DE" sz="1800" dirty="0"/>
              <a:t> </a:t>
            </a:r>
            <a:r>
              <a:rPr lang="de-DE" sz="1800" dirty="0" err="1"/>
              <a:t>data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measurements</a:t>
            </a:r>
            <a:r>
              <a:rPr lang="de-DE" sz="1800" dirty="0"/>
              <a:t> at 40° Elevation (</a:t>
            </a:r>
            <a:r>
              <a:rPr lang="de-DE" sz="1800" dirty="0" err="1"/>
              <a:t>before</a:t>
            </a:r>
            <a:r>
              <a:rPr lang="de-DE" sz="1800" dirty="0"/>
              <a:t> </a:t>
            </a:r>
            <a:r>
              <a:rPr lang="de-DE" sz="1800" dirty="0" err="1"/>
              <a:t>we</a:t>
            </a:r>
            <a:r>
              <a:rPr lang="de-DE" sz="1800" dirty="0"/>
              <a:t> </a:t>
            </a:r>
            <a:r>
              <a:rPr lang="de-DE" sz="1800" dirty="0" err="1"/>
              <a:t>started</a:t>
            </a:r>
            <a:r>
              <a:rPr lang="de-DE" sz="1800" dirty="0"/>
              <a:t> </a:t>
            </a:r>
            <a:r>
              <a:rPr lang="de-DE" sz="1800" dirty="0" err="1"/>
              <a:t>scanning</a:t>
            </a:r>
            <a:r>
              <a:rPr lang="de-DE" sz="1800" dirty="0"/>
              <a:t>)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ADE7CC-CA53-A106-A959-6351D573DC14}"/>
              </a:ext>
            </a:extLst>
          </p:cNvPr>
          <p:cNvSpPr txBox="1">
            <a:spLocks/>
          </p:cNvSpPr>
          <p:nvPr/>
        </p:nvSpPr>
        <p:spPr>
          <a:xfrm>
            <a:off x="1886846" y="-275671"/>
            <a:ext cx="6172200" cy="8572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r>
              <a:rPr lang="de-DE" sz="1600" dirty="0" err="1"/>
              <a:t>Matching</a:t>
            </a:r>
            <a:r>
              <a:rPr lang="de-DE" sz="1600" dirty="0"/>
              <a:t> KDP </a:t>
            </a:r>
            <a:r>
              <a:rPr lang="de-DE" sz="1600" dirty="0" err="1"/>
              <a:t>of</a:t>
            </a:r>
            <a:r>
              <a:rPr lang="de-DE" sz="1600" dirty="0"/>
              <a:t> x-band and w-band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CDE574D-46D2-FB40-D758-5EF339D2FB8E}"/>
              </a:ext>
            </a:extLst>
          </p:cNvPr>
          <p:cNvSpPr txBox="1"/>
          <p:nvPr/>
        </p:nvSpPr>
        <p:spPr>
          <a:xfrm>
            <a:off x="513932" y="45233"/>
            <a:ext cx="72417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Instruments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 |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Snowfall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observations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during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second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SAIL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winter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Grafik 3" descr="Ein Bild, das Screenshot, Reihe, Diagramm, Farbigkeit enthält.&#10;&#10;Automatisch generierte Beschreibung">
            <a:extLst>
              <a:ext uri="{FF2B5EF4-FFF2-40B4-BE49-F238E27FC236}">
                <a16:creationId xmlns:a16="http://schemas.microsoft.com/office/drawing/2014/main" id="{C9FB4079-0D54-3DE0-76A0-6E2857957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629" y="260677"/>
            <a:ext cx="9521276" cy="476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81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ADCCF8-A434-9FBA-1FD3-0F67C67E7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23873" y="4938784"/>
            <a:ext cx="742950" cy="204716"/>
          </a:xfrm>
        </p:spPr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14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5A841CC4-6359-D329-647A-DC4D8FEB1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9" y="271656"/>
            <a:ext cx="3174138" cy="39066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A77816F-0FED-644E-29B1-6EF74F9A8448}"/>
              </a:ext>
            </a:extLst>
          </p:cNvPr>
          <p:cNvSpPr txBox="1">
            <a:spLocks/>
          </p:cNvSpPr>
          <p:nvPr/>
        </p:nvSpPr>
        <p:spPr>
          <a:xfrm>
            <a:off x="1158848" y="-1692889"/>
            <a:ext cx="5316354" cy="73687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de-DE" sz="1800" dirty="0" err="1"/>
              <a:t>Exemplary</a:t>
            </a:r>
            <a:r>
              <a:rPr lang="de-DE" sz="1800" dirty="0"/>
              <a:t> </a:t>
            </a:r>
            <a:r>
              <a:rPr lang="de-DE" sz="1800" dirty="0" err="1"/>
              <a:t>data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measurements</a:t>
            </a:r>
            <a:r>
              <a:rPr lang="de-DE" sz="1800" dirty="0"/>
              <a:t> at 40° Elevation (</a:t>
            </a:r>
            <a:r>
              <a:rPr lang="de-DE" sz="1800" dirty="0" err="1"/>
              <a:t>before</a:t>
            </a:r>
            <a:r>
              <a:rPr lang="de-DE" sz="1800" dirty="0"/>
              <a:t> </a:t>
            </a:r>
            <a:r>
              <a:rPr lang="de-DE" sz="1800" dirty="0" err="1"/>
              <a:t>we</a:t>
            </a:r>
            <a:r>
              <a:rPr lang="de-DE" sz="1800" dirty="0"/>
              <a:t> </a:t>
            </a:r>
            <a:r>
              <a:rPr lang="de-DE" sz="1800" dirty="0" err="1"/>
              <a:t>started</a:t>
            </a:r>
            <a:r>
              <a:rPr lang="de-DE" sz="1800" dirty="0"/>
              <a:t> </a:t>
            </a:r>
            <a:r>
              <a:rPr lang="de-DE" sz="1800" dirty="0" err="1"/>
              <a:t>scanning</a:t>
            </a:r>
            <a:r>
              <a:rPr lang="de-DE" sz="1800" dirty="0"/>
              <a:t>) </a:t>
            </a:r>
          </a:p>
        </p:txBody>
      </p:sp>
      <p:pic>
        <p:nvPicPr>
          <p:cNvPr id="8" name="Picture 3" descr="Chart&#10;&#10;Description automatically generated">
            <a:extLst>
              <a:ext uri="{FF2B5EF4-FFF2-40B4-BE49-F238E27FC236}">
                <a16:creationId xmlns:a16="http://schemas.microsoft.com/office/drawing/2014/main" id="{B8389A79-C853-B06C-157D-59587C0B96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359" y="324007"/>
            <a:ext cx="3089067" cy="3801928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5E669F29-8E4B-E98D-EB93-D5F3E00135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078" t="3105" r="64651" b="26405"/>
          <a:stretch/>
        </p:blipFill>
        <p:spPr>
          <a:xfrm>
            <a:off x="6885648" y="400278"/>
            <a:ext cx="1772717" cy="380192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C728E23-4C46-E5A6-B1D9-AE9C6D869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672" y="-474805"/>
            <a:ext cx="6172200" cy="857251"/>
          </a:xfrm>
        </p:spPr>
        <p:txBody>
          <a:bodyPr>
            <a:normAutofit/>
          </a:bodyPr>
          <a:lstStyle/>
          <a:p>
            <a:r>
              <a:rPr lang="de-DE" sz="1400" dirty="0"/>
              <a:t>W-Band CEL 40°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1BC164-8FB0-A8A8-24FA-36F749F4AD96}"/>
              </a:ext>
            </a:extLst>
          </p:cNvPr>
          <p:cNvSpPr txBox="1">
            <a:spLocks/>
          </p:cNvSpPr>
          <p:nvPr/>
        </p:nvSpPr>
        <p:spPr>
          <a:xfrm>
            <a:off x="3440137" y="-458119"/>
            <a:ext cx="6172200" cy="8572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r>
              <a:rPr lang="de-DE" sz="1400" dirty="0"/>
              <a:t>W-Band CEL 40° </a:t>
            </a:r>
            <a:r>
              <a:rPr lang="de-DE" sz="1400" dirty="0" err="1"/>
              <a:t>while</a:t>
            </a:r>
            <a:r>
              <a:rPr lang="de-DE" sz="1400" dirty="0"/>
              <a:t> </a:t>
            </a:r>
            <a:r>
              <a:rPr lang="de-DE" sz="1400" dirty="0" err="1"/>
              <a:t>scanning</a:t>
            </a:r>
            <a:endParaRPr lang="de-DE" sz="1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2B1B361-E06E-BAC1-6BC8-32AE548371E3}"/>
              </a:ext>
            </a:extLst>
          </p:cNvPr>
          <p:cNvSpPr txBox="1">
            <a:spLocks/>
          </p:cNvSpPr>
          <p:nvPr/>
        </p:nvSpPr>
        <p:spPr>
          <a:xfrm>
            <a:off x="6707426" y="-466462"/>
            <a:ext cx="6172200" cy="8572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r>
              <a:rPr lang="de-DE" sz="1400" dirty="0"/>
              <a:t>W-Band Scanning RHI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01180E3-FF25-41F5-1854-F735C636F834}"/>
              </a:ext>
            </a:extLst>
          </p:cNvPr>
          <p:cNvSpPr txBox="1"/>
          <p:nvPr/>
        </p:nvSpPr>
        <p:spPr>
          <a:xfrm>
            <a:off x="1745791" y="4346521"/>
            <a:ext cx="65189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https://monsun.meteo.uni-leipzig.de/~remsens/</a:t>
            </a:r>
          </a:p>
        </p:txBody>
      </p:sp>
    </p:spTree>
    <p:extLst>
      <p:ext uri="{BB962C8B-B14F-4D97-AF65-F5344CB8AC3E}">
        <p14:creationId xmlns:p14="http://schemas.microsoft.com/office/powerpoint/2010/main" val="21848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1ADCCF8-A434-9FBA-1FD3-0F67C67E7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15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77816F-0FED-644E-29B1-6EF74F9A8448}"/>
              </a:ext>
            </a:extLst>
          </p:cNvPr>
          <p:cNvSpPr txBox="1">
            <a:spLocks/>
          </p:cNvSpPr>
          <p:nvPr/>
        </p:nvSpPr>
        <p:spPr>
          <a:xfrm>
            <a:off x="983588" y="-1752598"/>
            <a:ext cx="5316354" cy="73687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de-DE" sz="1800" dirty="0" err="1"/>
              <a:t>Exemplary</a:t>
            </a:r>
            <a:r>
              <a:rPr lang="de-DE" sz="1800" dirty="0"/>
              <a:t> </a:t>
            </a:r>
            <a:r>
              <a:rPr lang="de-DE" sz="1800" dirty="0" err="1"/>
              <a:t>data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measurements</a:t>
            </a:r>
            <a:r>
              <a:rPr lang="de-DE" sz="1800" dirty="0"/>
              <a:t> at 40° Elevation (</a:t>
            </a:r>
            <a:r>
              <a:rPr lang="de-DE" sz="1800" dirty="0" err="1"/>
              <a:t>before</a:t>
            </a:r>
            <a:r>
              <a:rPr lang="de-DE" sz="1800" dirty="0"/>
              <a:t> </a:t>
            </a:r>
            <a:r>
              <a:rPr lang="de-DE" sz="1800" dirty="0" err="1"/>
              <a:t>we</a:t>
            </a:r>
            <a:r>
              <a:rPr lang="de-DE" sz="1800" dirty="0"/>
              <a:t> </a:t>
            </a:r>
            <a:r>
              <a:rPr lang="de-DE" sz="1800" dirty="0" err="1"/>
              <a:t>started</a:t>
            </a:r>
            <a:r>
              <a:rPr lang="de-DE" sz="1800" dirty="0"/>
              <a:t> </a:t>
            </a:r>
            <a:r>
              <a:rPr lang="de-DE" sz="1800" dirty="0" err="1"/>
              <a:t>scanning</a:t>
            </a:r>
            <a:r>
              <a:rPr lang="de-DE" sz="1800" dirty="0"/>
              <a:t>)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01180E3-FF25-41F5-1854-F735C636F834}"/>
              </a:ext>
            </a:extLst>
          </p:cNvPr>
          <p:cNvSpPr txBox="1"/>
          <p:nvPr/>
        </p:nvSpPr>
        <p:spPr>
          <a:xfrm>
            <a:off x="1570531" y="4286812"/>
            <a:ext cx="65189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b="1" dirty="0"/>
              <a:t>https://monsun.meteo.uni-leipzig.de/~remsens/</a:t>
            </a:r>
          </a:p>
        </p:txBody>
      </p:sp>
      <p:pic>
        <p:nvPicPr>
          <p:cNvPr id="13" name="Grafik 12" descr="Ein Bild, das Schwarzweiß, monochrome Fotografie, monochrom, Screenshot enthält.&#10;&#10;Automatisch generierte Beschreibung">
            <a:extLst>
              <a:ext uri="{FF2B5EF4-FFF2-40B4-BE49-F238E27FC236}">
                <a16:creationId xmlns:a16="http://schemas.microsoft.com/office/drawing/2014/main" id="{FD8D1987-9985-ACC4-0978-D54522470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06" y="456578"/>
            <a:ext cx="8753787" cy="389057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9ADE7CC-CA53-A106-A959-6351D573DC14}"/>
              </a:ext>
            </a:extLst>
          </p:cNvPr>
          <p:cNvSpPr txBox="1">
            <a:spLocks/>
          </p:cNvSpPr>
          <p:nvPr/>
        </p:nvSpPr>
        <p:spPr>
          <a:xfrm>
            <a:off x="2659380" y="-428626"/>
            <a:ext cx="6172200" cy="8572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r>
              <a:rPr lang="de-DE" sz="1600" dirty="0" err="1"/>
              <a:t>Snowfall</a:t>
            </a:r>
            <a:r>
              <a:rPr lang="de-DE" sz="1600" dirty="0"/>
              <a:t> </a:t>
            </a:r>
            <a:r>
              <a:rPr lang="de-DE" sz="1600" dirty="0" err="1"/>
              <a:t>camera</a:t>
            </a:r>
            <a:r>
              <a:rPr lang="de-DE" sz="1600" dirty="0"/>
              <a:t> </a:t>
            </a:r>
            <a:r>
              <a:rPr lang="de-DE" sz="1600" dirty="0" err="1"/>
              <a:t>images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81345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feld 40">
            <a:extLst>
              <a:ext uri="{FF2B5EF4-FFF2-40B4-BE49-F238E27FC236}">
                <a16:creationId xmlns:a16="http://schemas.microsoft.com/office/drawing/2014/main" id="{A4067B24-850A-0FC9-D272-675E4F05753F}"/>
              </a:ext>
            </a:extLst>
          </p:cNvPr>
          <p:cNvSpPr txBox="1"/>
          <p:nvPr/>
        </p:nvSpPr>
        <p:spPr>
          <a:xfrm>
            <a:off x="513932" y="45233"/>
            <a:ext cx="72417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Instruments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 |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Snowfall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observations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during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second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SAIL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winter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96902748-21B2-F41A-5CD9-2F26B82D0AED}"/>
              </a:ext>
            </a:extLst>
          </p:cNvPr>
          <p:cNvSpPr txBox="1"/>
          <p:nvPr/>
        </p:nvSpPr>
        <p:spPr>
          <a:xfrm>
            <a:off x="5311140" y="4251141"/>
            <a:ext cx="477695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00" i="0" dirty="0">
                <a:latin typeface="+mn-lt"/>
                <a:cs typeface="Arial" panose="020B0604020202020204" pitchFamily="34" charset="0"/>
              </a:rPr>
              <a:t>35 GHz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3736F2-0181-1AE9-B6C8-DE72A900C0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16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D6FEA9-89E2-2249-A4A5-3F8BE4AA3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315" y="1085241"/>
            <a:ext cx="5316675" cy="351948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BB1FD2F-2B94-B24C-AF59-98548ECC6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998" y="-74241"/>
            <a:ext cx="6856716" cy="857251"/>
          </a:xfrm>
        </p:spPr>
        <p:txBody>
          <a:bodyPr>
            <a:normAutofit/>
          </a:bodyPr>
          <a:lstStyle/>
          <a:p>
            <a:r>
              <a:rPr lang="de-DE" sz="2400" dirty="0" err="1"/>
              <a:t>Application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Cloudnet</a:t>
            </a:r>
            <a:r>
              <a:rPr lang="de-DE" sz="2400" dirty="0"/>
              <a:t> </a:t>
            </a:r>
            <a:r>
              <a:rPr lang="de-DE" sz="2400" dirty="0" err="1"/>
              <a:t>Retrievals</a:t>
            </a:r>
            <a:endParaRPr lang="de-DE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0C63CD-B461-5F42-8F6F-C994DBC5E31E}"/>
              </a:ext>
            </a:extLst>
          </p:cNvPr>
          <p:cNvSpPr txBox="1"/>
          <p:nvPr/>
        </p:nvSpPr>
        <p:spPr>
          <a:xfrm>
            <a:off x="2046375" y="783010"/>
            <a:ext cx="483055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i="0" dirty="0">
                <a:latin typeface="+mn-lt"/>
                <a:cs typeface="Arial" panose="020B0604020202020204" pitchFamily="34" charset="0"/>
              </a:rPr>
              <a:t>BA Thesis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of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Peter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Pasdzierny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in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Heike‘s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 </a:t>
            </a:r>
            <a:r>
              <a:rPr lang="de-DE" i="0" dirty="0" err="1">
                <a:latin typeface="+mn-lt"/>
                <a:cs typeface="Arial" panose="020B0604020202020204" pitchFamily="34" charset="0"/>
              </a:rPr>
              <a:t>group</a:t>
            </a:r>
            <a:endParaRPr lang="de-DE" i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05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753F-A4A5-8B8C-CE53-414F93335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2EFD08-0346-7199-2CE2-C0B0ED60194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91DE2-3B6A-C6BB-2412-9C17D1484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EB7E3-5428-F912-5C40-2F6781A47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17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icture containing snow, outdoor, sky, nature&#10;&#10;Description automatically generated">
            <a:extLst>
              <a:ext uri="{FF2B5EF4-FFF2-40B4-BE49-F238E27FC236}">
                <a16:creationId xmlns:a16="http://schemas.microsoft.com/office/drawing/2014/main" id="{70BCCB57-736E-4CBB-6967-57199392F3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4" b="1416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253F1F05-D61C-9F03-347A-D3B76E5CEC3E}"/>
              </a:ext>
            </a:extLst>
          </p:cNvPr>
          <p:cNvSpPr txBox="1">
            <a:spLocks/>
          </p:cNvSpPr>
          <p:nvPr/>
        </p:nvSpPr>
        <p:spPr>
          <a:xfrm>
            <a:off x="3232150" y="184150"/>
            <a:ext cx="7985125" cy="561975"/>
          </a:xfrm>
          <a:prstGeom prst="rect">
            <a:avLst/>
          </a:prstGeom>
        </p:spPr>
        <p:txBody>
          <a:bodyPr anchor="b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 kern="1200" cap="all">
                <a:solidFill>
                  <a:schemeClr val="tx1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262A31"/>
                </a:solidFill>
                <a:latin typeface="Arial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Futura" charset="0"/>
                <a:ea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DE" sz="2800" dirty="0" err="1">
                <a:ea typeface="+mj-ea"/>
              </a:rPr>
              <a:t>Thank</a:t>
            </a:r>
            <a:r>
              <a:rPr lang="de-DE" sz="2800" dirty="0">
                <a:ea typeface="+mj-ea"/>
              </a:rPr>
              <a:t> </a:t>
            </a:r>
            <a:r>
              <a:rPr lang="de-DE" sz="2800" dirty="0" err="1">
                <a:ea typeface="+mj-ea"/>
              </a:rPr>
              <a:t>You</a:t>
            </a:r>
            <a:endParaRPr lang="de-DE" sz="2800" dirty="0">
              <a:ea typeface="+mj-ea"/>
            </a:endParaRP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5193B34D-8D15-7A92-8939-91B8438EC51D}"/>
              </a:ext>
            </a:extLst>
          </p:cNvPr>
          <p:cNvSpPr txBox="1">
            <a:spLocks/>
          </p:cNvSpPr>
          <p:nvPr/>
        </p:nvSpPr>
        <p:spPr>
          <a:xfrm>
            <a:off x="0" y="2686050"/>
            <a:ext cx="6924675" cy="245745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Symbol" panose="05050102010706020507" pitchFamily="18" charset="2"/>
              <a:defRPr sz="1200" kern="1200">
                <a:solidFill>
                  <a:srgbClr val="262A31"/>
                </a:solidFill>
                <a:latin typeface="Arial"/>
                <a:ea typeface="MS PGothic" panose="020B0600070205080204" pitchFamily="34" charset="-128"/>
                <a:cs typeface="Arial"/>
              </a:defRPr>
            </a:lvl1pPr>
            <a:lvl2pPr marL="4572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2pPr>
            <a:lvl3pPr marL="9144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3pPr>
            <a:lvl4pPr marL="1371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4pPr>
            <a:lvl5pPr marL="18288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1200" kern="120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600" b="1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Anton Kötsche</a:t>
            </a:r>
          </a:p>
          <a:p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Leipzig Institute </a:t>
            </a:r>
            <a:r>
              <a:rPr lang="de-DE" altLang="de-DE" sz="1600" dirty="0" err="1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1600" dirty="0" err="1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Meteorology</a:t>
            </a:r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(LIM)</a:t>
            </a:r>
          </a:p>
          <a:p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AG Remsens</a:t>
            </a:r>
          </a:p>
          <a:p>
            <a:endParaRPr lang="de-DE" altLang="de-DE" sz="1600" dirty="0">
              <a:highlight>
                <a:srgbClr val="C9C9C9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Prager Straße 34</a:t>
            </a:r>
          </a:p>
          <a:p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 +49 341 97-36654</a:t>
            </a:r>
          </a:p>
          <a:p>
            <a:pPr>
              <a:lnSpc>
                <a:spcPct val="110000"/>
              </a:lnSpc>
            </a:pPr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anton.koetsche@uni-leipzig.de</a:t>
            </a:r>
          </a:p>
          <a:p>
            <a:pPr>
              <a:lnSpc>
                <a:spcPct val="110000"/>
              </a:lnSpc>
            </a:pPr>
            <a:r>
              <a:rPr lang="de-DE" altLang="de-DE" sz="1600" dirty="0">
                <a:highlight>
                  <a:srgbClr val="C9C9C9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www.uni-leipzig.de</a:t>
            </a:r>
            <a:endParaRPr lang="de-DE" altLang="de-DE" dirty="0">
              <a:highlight>
                <a:srgbClr val="C9C9C9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69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7C779642-7217-4A5D-4E3B-91651E011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84" y="7698"/>
            <a:ext cx="8229600" cy="758827"/>
          </a:xfrm>
        </p:spPr>
        <p:txBody>
          <a:bodyPr/>
          <a:lstStyle/>
          <a:p>
            <a:r>
              <a:rPr lang="de-DE" dirty="0">
                <a:latin typeface="+mj-lt"/>
              </a:rPr>
              <a:t>THE </a:t>
            </a:r>
            <a:r>
              <a:rPr lang="de-DE" dirty="0" err="1">
                <a:latin typeface="+mj-lt"/>
              </a:rPr>
              <a:t>corsipp</a:t>
            </a:r>
            <a:r>
              <a:rPr lang="de-DE" dirty="0">
                <a:latin typeface="+mj-lt"/>
              </a:rPr>
              <a:t> </a:t>
            </a:r>
            <a:r>
              <a:rPr lang="de-DE" dirty="0" err="1">
                <a:latin typeface="+mj-lt"/>
              </a:rPr>
              <a:t>Campaign</a:t>
            </a:r>
            <a:r>
              <a:rPr lang="de-DE" dirty="0">
                <a:latin typeface="+mj-lt"/>
              </a:rPr>
              <a:t> (Nov 15, 2022 – June 6, 2023)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220CC84-A20E-5FC4-4A85-022C3C325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01A9B2D6-5EFE-4937-AE57-083B7F8CA155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fik 13" descr="Ein Bild, das draußen, Schnee, Himmel, Winter enthält.&#10;&#10;Automatisch generierte Beschreibung">
            <a:extLst>
              <a:ext uri="{FF2B5EF4-FFF2-40B4-BE49-F238E27FC236}">
                <a16:creationId xmlns:a16="http://schemas.microsoft.com/office/drawing/2014/main" id="{F6755D22-5EAD-52F8-B4EB-3DEFAA6DF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29" t="21863"/>
          <a:stretch/>
        </p:blipFill>
        <p:spPr>
          <a:xfrm>
            <a:off x="457200" y="1061947"/>
            <a:ext cx="4101348" cy="2932156"/>
          </a:xfrm>
          <a:prstGeom prst="rect">
            <a:avLst/>
          </a:prstGeom>
        </p:spPr>
      </p:pic>
      <p:pic>
        <p:nvPicPr>
          <p:cNvPr id="17" name="Grafik 16" descr="Ein Bild, das draußen, Himmel, Schnee, Berg enthält.&#10;&#10;Automatisch generierte Beschreibung">
            <a:extLst>
              <a:ext uri="{FF2B5EF4-FFF2-40B4-BE49-F238E27FC236}">
                <a16:creationId xmlns:a16="http://schemas.microsoft.com/office/drawing/2014/main" id="{F3D3F631-12E2-1CE5-3FA9-CF23234220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0" t="10900" r="8151" b="6439"/>
          <a:stretch/>
        </p:blipFill>
        <p:spPr>
          <a:xfrm>
            <a:off x="4815618" y="1061947"/>
            <a:ext cx="3871182" cy="2932156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98E7FFD7-11FE-02FD-5DCF-8F43803ABC3A}"/>
              </a:ext>
            </a:extLst>
          </p:cNvPr>
          <p:cNvSpPr txBox="1"/>
          <p:nvPr/>
        </p:nvSpPr>
        <p:spPr>
          <a:xfrm>
            <a:off x="513932" y="45233"/>
            <a:ext cx="72417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Dataset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 |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Snowfall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observations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during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second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SAIL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winter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 </a:t>
            </a:r>
            <a:endParaRPr lang="en-US" sz="1400" dirty="0">
              <a:solidFill>
                <a:srgbClr val="000000"/>
              </a:solidFill>
              <a:latin typeface="DejaVuSans-Bold"/>
            </a:endParaRPr>
          </a:p>
          <a:p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6E7E9ED1-9E26-A8EB-C64C-64B27F14067E}"/>
              </a:ext>
            </a:extLst>
          </p:cNvPr>
          <p:cNvSpPr txBox="1"/>
          <p:nvPr/>
        </p:nvSpPr>
        <p:spPr>
          <a:xfrm>
            <a:off x="467210" y="4023018"/>
            <a:ext cx="103233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900" i="0" dirty="0">
                <a:latin typeface="+mn-lt"/>
                <a:cs typeface="Arial" panose="020B0604020202020204" pitchFamily="34" charset="0"/>
              </a:rPr>
              <a:t>Court: Ben Schmatz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F739589-B95D-BF11-26A4-07621218FE88}"/>
              </a:ext>
            </a:extLst>
          </p:cNvPr>
          <p:cNvSpPr txBox="1"/>
          <p:nvPr/>
        </p:nvSpPr>
        <p:spPr>
          <a:xfrm>
            <a:off x="4815618" y="4023018"/>
            <a:ext cx="116057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900" i="0">
                <a:latin typeface="+mn-lt"/>
                <a:cs typeface="Arial" panose="020B0604020202020204" pitchFamily="34" charset="0"/>
              </a:rPr>
              <a:t>Court: Isabelle Steinke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59A033A-F5F0-DD5C-3DCD-79FF99B0B84F}"/>
              </a:ext>
            </a:extLst>
          </p:cNvPr>
          <p:cNvSpPr txBox="1"/>
          <p:nvPr/>
        </p:nvSpPr>
        <p:spPr>
          <a:xfrm>
            <a:off x="467210" y="881416"/>
            <a:ext cx="2587247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00" i="0">
                <a:latin typeface="+mn-lt"/>
                <a:cs typeface="Arial" panose="020B0604020202020204" pitchFamily="34" charset="0"/>
              </a:rPr>
              <a:t>94 GHz </a:t>
            </a:r>
            <a:r>
              <a:rPr lang="de-DE" sz="1100" i="0" dirty="0">
                <a:latin typeface="+mn-lt"/>
                <a:cs typeface="Arial" panose="020B0604020202020204" pitchFamily="34" charset="0"/>
              </a:rPr>
              <a:t>W-Band </a:t>
            </a:r>
            <a:r>
              <a:rPr lang="de-DE" sz="1100" i="0">
                <a:latin typeface="+mn-lt"/>
                <a:cs typeface="Arial" panose="020B0604020202020204" pitchFamily="34" charset="0"/>
              </a:rPr>
              <a:t>Cloud Radar</a:t>
            </a:r>
            <a:r>
              <a:rPr lang="de-DE" sz="1100" i="0" dirty="0">
                <a:latin typeface="+mn-lt"/>
                <a:cs typeface="Arial" panose="020B0604020202020204" pitchFamily="34" charset="0"/>
              </a:rPr>
              <a:t> LIMRAD94</a:t>
            </a:r>
            <a:endParaRPr lang="de-DE" sz="1100" i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064B5A96-A344-EEBC-F7C5-111DA093E687}"/>
              </a:ext>
            </a:extLst>
          </p:cNvPr>
          <p:cNvSpPr txBox="1"/>
          <p:nvPr/>
        </p:nvSpPr>
        <p:spPr>
          <a:xfrm>
            <a:off x="4815618" y="892670"/>
            <a:ext cx="197650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100">
                <a:latin typeface="+mn-lt"/>
                <a:cs typeface="Arial" panose="020B0604020202020204" pitchFamily="34" charset="0"/>
              </a:rPr>
              <a:t>In-Situ </a:t>
            </a:r>
            <a:r>
              <a:rPr lang="de-DE" sz="1100" err="1">
                <a:latin typeface="+mn-lt"/>
                <a:cs typeface="Arial" panose="020B0604020202020204" pitchFamily="34" charset="0"/>
              </a:rPr>
              <a:t>Snowfall</a:t>
            </a:r>
            <a:r>
              <a:rPr lang="de-DE" sz="1100">
                <a:latin typeface="+mn-lt"/>
                <a:cs typeface="Arial" panose="020B0604020202020204" pitchFamily="34" charset="0"/>
              </a:rPr>
              <a:t> </a:t>
            </a:r>
            <a:r>
              <a:rPr lang="de-DE" sz="1100" err="1">
                <a:latin typeface="+mn-lt"/>
                <a:cs typeface="Arial" panose="020B0604020202020204" pitchFamily="34" charset="0"/>
              </a:rPr>
              <a:t>Camera</a:t>
            </a:r>
            <a:r>
              <a:rPr lang="de-DE" sz="1100" dirty="0">
                <a:latin typeface="+mn-lt"/>
                <a:cs typeface="Arial" panose="020B0604020202020204" pitchFamily="34" charset="0"/>
              </a:rPr>
              <a:t> VISSS</a:t>
            </a:r>
            <a:endParaRPr lang="de-DE" sz="1100" i="0"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" name="Grafik 8" descr="Grafik 8">
            <a:extLst>
              <a:ext uri="{FF2B5EF4-FFF2-40B4-BE49-F238E27FC236}">
                <a16:creationId xmlns:a16="http://schemas.microsoft.com/office/drawing/2014/main" id="{EFDA4EDC-01DC-0D68-A939-4CC31A27E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6018" y="413456"/>
            <a:ext cx="1485545" cy="5520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6341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808E79-CCCE-E388-32DE-35D081A05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F2A070-8A77-484A-BFE7-6B1E5C215647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3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fik 1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DB4C719D-A32C-BE2B-5185-DA2DD15EA3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t="4799" r="33277" b="7809"/>
          <a:stretch/>
        </p:blipFill>
        <p:spPr>
          <a:xfrm>
            <a:off x="634073" y="476120"/>
            <a:ext cx="2302686" cy="230936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BD730CD-1784-18AD-004F-0B452E19E4C4}"/>
              </a:ext>
            </a:extLst>
          </p:cNvPr>
          <p:cNvSpPr txBox="1"/>
          <p:nvPr/>
        </p:nvSpPr>
        <p:spPr>
          <a:xfrm>
            <a:off x="513932" y="45233"/>
            <a:ext cx="72417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Dataset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 |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Snowfall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observations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during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second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SAIL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winter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Grafik 15" descr="Ein Bild, das draußen, Himmel, Natur, Schnee enthält.&#10;&#10;Automatisch generierte Beschreibung">
            <a:extLst>
              <a:ext uri="{FF2B5EF4-FFF2-40B4-BE49-F238E27FC236}">
                <a16:creationId xmlns:a16="http://schemas.microsoft.com/office/drawing/2014/main" id="{1CC98869-EE3F-B53F-AAA8-C78F6162A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435" y="476120"/>
            <a:ext cx="5351242" cy="401343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6B8CC06A-83A2-DE55-B4A9-A611FF594D30}"/>
              </a:ext>
            </a:extLst>
          </p:cNvPr>
          <p:cNvSpPr txBox="1"/>
          <p:nvPr/>
        </p:nvSpPr>
        <p:spPr>
          <a:xfrm>
            <a:off x="634073" y="3012860"/>
            <a:ext cx="2596362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b="1" i="0" err="1">
                <a:latin typeface="+mn-lt"/>
                <a:cs typeface="Arial" panose="020B0604020202020204" pitchFamily="34" charset="0"/>
              </a:rPr>
              <a:t>Loc</a:t>
            </a:r>
            <a:r>
              <a:rPr lang="de-DE" b="1" i="0">
                <a:latin typeface="+mn-lt"/>
                <a:cs typeface="Arial" panose="020B0604020202020204" pitchFamily="34" charset="0"/>
              </a:rPr>
              <a:t>: </a:t>
            </a:r>
            <a:r>
              <a:rPr lang="de-DE" i="0" err="1">
                <a:latin typeface="+mn-lt"/>
                <a:cs typeface="Arial" panose="020B0604020202020204" pitchFamily="34" charset="0"/>
              </a:rPr>
              <a:t>Gothic</a:t>
            </a:r>
            <a:r>
              <a:rPr lang="de-DE" i="0">
                <a:latin typeface="+mn-lt"/>
                <a:cs typeface="Arial" panose="020B0604020202020204" pitchFamily="34" charset="0"/>
              </a:rPr>
              <a:t> (CO) at Rocky Mountains Biological Laboratory </a:t>
            </a:r>
            <a:r>
              <a:rPr lang="de-DE" i="0" dirty="0">
                <a:latin typeface="+mn-lt"/>
                <a:cs typeface="Arial" panose="020B0604020202020204" pitchFamily="34" charset="0"/>
              </a:rPr>
              <a:t>(RMBL) </a:t>
            </a:r>
            <a:endParaRPr lang="de-DE" i="0">
              <a:latin typeface="+mn-lt"/>
              <a:cs typeface="Arial" panose="020B0604020202020204" pitchFamily="34" charset="0"/>
            </a:endParaRPr>
          </a:p>
          <a:p>
            <a:r>
              <a:rPr lang="de-DE" b="1">
                <a:latin typeface="+mn-lt"/>
                <a:cs typeface="Arial" panose="020B0604020202020204" pitchFamily="34" charset="0"/>
              </a:rPr>
              <a:t>Alt: </a:t>
            </a:r>
            <a:r>
              <a:rPr lang="de-DE">
                <a:latin typeface="+mn-lt"/>
                <a:cs typeface="Arial" panose="020B0604020202020204" pitchFamily="34" charset="0"/>
              </a:rPr>
              <a:t>3000m ASL</a:t>
            </a:r>
          </a:p>
          <a:p>
            <a:endParaRPr lang="de-DE" i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BC5A53F-A88E-6FE8-11F6-20C41AC4406A}"/>
              </a:ext>
            </a:extLst>
          </p:cNvPr>
          <p:cNvSpPr txBox="1"/>
          <p:nvPr/>
        </p:nvSpPr>
        <p:spPr>
          <a:xfrm>
            <a:off x="567328" y="2738763"/>
            <a:ext cx="457200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700"/>
              <a:t>https://www.google.de/maps</a:t>
            </a:r>
          </a:p>
        </p:txBody>
      </p:sp>
    </p:spTree>
    <p:extLst>
      <p:ext uri="{BB962C8B-B14F-4D97-AF65-F5344CB8AC3E}">
        <p14:creationId xmlns:p14="http://schemas.microsoft.com/office/powerpoint/2010/main" val="2720013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66DDF94-0A4C-DB48-9927-AC82A5724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i="0" u="none" strike="noStrike" baseline="0" dirty="0">
                <a:latin typeface="+mn-lt"/>
              </a:rPr>
              <a:t>RESEARCH QUESTIONS</a:t>
            </a:r>
            <a:endParaRPr lang="de-DE" sz="2400" dirty="0">
              <a:latin typeface="+mn-lt"/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2E4EEFB-18CD-8223-3154-E786F6126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4118"/>
            <a:ext cx="8234363" cy="3379199"/>
          </a:xfrm>
        </p:spPr>
        <p:txBody>
          <a:bodyPr/>
          <a:lstStyle/>
          <a:p>
            <a:pPr algn="l"/>
            <a:r>
              <a:rPr lang="en-US" sz="1800" b="1" i="0" u="none" strike="noStrike" baseline="0" dirty="0">
                <a:latin typeface="NimbusSanL-Bold"/>
              </a:rPr>
              <a:t>1: </a:t>
            </a:r>
            <a:r>
              <a:rPr lang="en-US" sz="1800" b="0" i="0" u="none" strike="noStrike" baseline="0" dirty="0">
                <a:latin typeface="NimbusSanL-Regu"/>
              </a:rPr>
              <a:t>What </a:t>
            </a:r>
            <a:r>
              <a:rPr lang="en-US" dirty="0">
                <a:latin typeface="NimbusSanL-Regu"/>
              </a:rPr>
              <a:t>is the </a:t>
            </a:r>
            <a:r>
              <a:rPr lang="en-US" b="1" dirty="0">
                <a:latin typeface="NimbusSanL-Regu"/>
              </a:rPr>
              <a:t>f</a:t>
            </a:r>
            <a:r>
              <a:rPr lang="en-US" sz="1800" b="1" i="0" u="none" strike="noStrike" baseline="0" dirty="0">
                <a:latin typeface="NimbusSanL-Regu"/>
              </a:rPr>
              <a:t>requency of occurrence</a:t>
            </a:r>
            <a:r>
              <a:rPr lang="en-US" sz="1800" b="0" i="0" u="none" strike="noStrike" baseline="0" dirty="0">
                <a:latin typeface="NimbusSanL-Regu"/>
              </a:rPr>
              <a:t> of riming and secondary ice production at an </a:t>
            </a:r>
            <a:r>
              <a:rPr lang="de-DE" sz="1800" b="0" i="0" u="none" strike="noStrike" baseline="0" dirty="0" err="1">
                <a:latin typeface="NimbusSanL-Regu"/>
              </a:rPr>
              <a:t>orographically-influenced</a:t>
            </a:r>
            <a:r>
              <a:rPr lang="de-DE" sz="1800" b="0" i="0" u="none" strike="noStrike" baseline="0" dirty="0">
                <a:latin typeface="NimbusSanL-Regu"/>
              </a:rPr>
              <a:t> </a:t>
            </a:r>
            <a:r>
              <a:rPr lang="de-DE" sz="1800" b="0" i="0" u="none" strike="noStrike" baseline="0" dirty="0" err="1">
                <a:latin typeface="NimbusSanL-Regu"/>
              </a:rPr>
              <a:t>site</a:t>
            </a:r>
            <a:r>
              <a:rPr lang="de-DE" sz="1800" b="0" i="0" u="none" strike="noStrike" baseline="0" dirty="0">
                <a:latin typeface="NimbusSanL-Regu"/>
              </a:rPr>
              <a:t> ?</a:t>
            </a:r>
          </a:p>
          <a:p>
            <a:pPr algn="l"/>
            <a:r>
              <a:rPr lang="en-US" sz="1800" b="1" i="0" u="none" strike="noStrike" baseline="0" dirty="0">
                <a:latin typeface="NimbusSanL-Bold"/>
              </a:rPr>
              <a:t>2: </a:t>
            </a:r>
            <a:r>
              <a:rPr lang="en-US" sz="1800" b="0" i="0" u="none" strike="noStrike" baseline="0" dirty="0">
                <a:latin typeface="NimbusSanL-Regu"/>
              </a:rPr>
              <a:t>What is the influence of riming and secondary ice production on </a:t>
            </a:r>
            <a:r>
              <a:rPr lang="en-US" sz="1800" b="1" i="0" u="none" strike="noStrike" baseline="0" dirty="0">
                <a:latin typeface="NimbusSanL-Regu"/>
              </a:rPr>
              <a:t>snowfall rates</a:t>
            </a:r>
            <a:r>
              <a:rPr lang="en-US" sz="1800" b="0" i="0" u="none" strike="noStrike" baseline="0" dirty="0">
                <a:latin typeface="NimbusSanL-Regu"/>
              </a:rPr>
              <a:t> at an </a:t>
            </a:r>
            <a:r>
              <a:rPr lang="de-DE" sz="1800" b="0" i="0" u="none" strike="noStrike" baseline="0" dirty="0" err="1">
                <a:latin typeface="NimbusSanL-Regu"/>
              </a:rPr>
              <a:t>orographically-influenced</a:t>
            </a:r>
            <a:r>
              <a:rPr lang="de-DE" sz="1800" b="0" i="0" u="none" strike="noStrike" baseline="0" dirty="0">
                <a:latin typeface="NimbusSanL-Regu"/>
              </a:rPr>
              <a:t> </a:t>
            </a:r>
            <a:r>
              <a:rPr lang="de-DE" sz="1800" b="0" i="0" u="none" strike="noStrike" baseline="0" dirty="0" err="1">
                <a:latin typeface="NimbusSanL-Regu"/>
              </a:rPr>
              <a:t>site</a:t>
            </a:r>
            <a:r>
              <a:rPr lang="de-DE" sz="1800" b="0" i="0" u="none" strike="noStrike" baseline="0" dirty="0">
                <a:latin typeface="NimbusSanL-Regu"/>
              </a:rPr>
              <a:t> ?</a:t>
            </a:r>
            <a:endParaRPr lang="de-DE" dirty="0">
              <a:latin typeface="NimbusSanL-Regu"/>
            </a:endParaRPr>
          </a:p>
          <a:p>
            <a:pPr algn="l"/>
            <a:r>
              <a:rPr lang="en-US" sz="1800" b="1" i="0" u="none" strike="noStrike" baseline="0" dirty="0">
                <a:latin typeface="NimbusSanL-Bold"/>
              </a:rPr>
              <a:t>3: </a:t>
            </a:r>
            <a:r>
              <a:rPr lang="en-US" sz="1800" b="0" i="0" u="none" strike="noStrike" baseline="0" dirty="0">
                <a:latin typeface="NimbusSanL-Regu"/>
              </a:rPr>
              <a:t>What are </a:t>
            </a:r>
            <a:r>
              <a:rPr lang="en-US" sz="1800" b="1" i="0" u="none" strike="noStrike" baseline="0" dirty="0">
                <a:latin typeface="NimbusSanL-Regu"/>
              </a:rPr>
              <a:t>external drivers </a:t>
            </a:r>
            <a:r>
              <a:rPr lang="en-US" sz="1800" b="0" i="0" u="none" strike="noStrike" baseline="0" dirty="0">
                <a:latin typeface="NimbusSanL-Regu"/>
              </a:rPr>
              <a:t>for riming, secondary ice production processes and </a:t>
            </a:r>
            <a:r>
              <a:rPr lang="de-DE" sz="1800" b="0" i="0" u="none" strike="noStrike" baseline="0" dirty="0" err="1">
                <a:latin typeface="NimbusSanL-Regu"/>
              </a:rPr>
              <a:t>snowfall</a:t>
            </a:r>
            <a:r>
              <a:rPr lang="de-DE" sz="1800" b="0" i="0" u="none" strike="noStrike" baseline="0" dirty="0">
                <a:latin typeface="NimbusSanL-Regu"/>
              </a:rPr>
              <a:t> </a:t>
            </a:r>
            <a:r>
              <a:rPr lang="de-DE" sz="1800" b="0" i="0" u="none" strike="noStrike" baseline="0" dirty="0" err="1">
                <a:latin typeface="NimbusSanL-Regu"/>
              </a:rPr>
              <a:t>rates</a:t>
            </a:r>
            <a:r>
              <a:rPr lang="de-DE" sz="1800" b="0" i="0" u="none" strike="noStrike" baseline="0" dirty="0">
                <a:latin typeface="NimbusSanL-Regu"/>
              </a:rPr>
              <a:t> ?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A1B6F2-DE46-D6A6-D80A-B4776D01D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1A9B2D6-5EFE-4937-AE57-083B7F8CA155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4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29A556B-E970-A745-3C67-B151E7A388E5}"/>
              </a:ext>
            </a:extLst>
          </p:cNvPr>
          <p:cNvSpPr txBox="1"/>
          <p:nvPr/>
        </p:nvSpPr>
        <p:spPr>
          <a:xfrm>
            <a:off x="513932" y="45233"/>
            <a:ext cx="72417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Motivation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 |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Snowfall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observations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during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second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SAIL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winter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35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3B95C94-AEAC-D697-87BE-BE273A36F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0B46A9-8109-0EA9-365B-89D3FD78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5</a:t>
            </a:fld>
            <a:endParaRPr lang="de-DE" altLang="de-DE" sz="100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A3DCE3-79E3-BECD-CDBB-836137FE8B6F}"/>
              </a:ext>
            </a:extLst>
          </p:cNvPr>
          <p:cNvSpPr txBox="1"/>
          <p:nvPr/>
        </p:nvSpPr>
        <p:spPr>
          <a:xfrm>
            <a:off x="513932" y="45233"/>
            <a:ext cx="72417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Dataset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 |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Snowfall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observations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during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second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SAIL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winter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Grafik 6" descr="Ein Bild, das Schnee, draußen, Himmel, Berg enthält.&#10;&#10;Automatisch generierte Beschreibung">
            <a:extLst>
              <a:ext uri="{FF2B5EF4-FFF2-40B4-BE49-F238E27FC236}">
                <a16:creationId xmlns:a16="http://schemas.microsoft.com/office/drawing/2014/main" id="{08B21E80-DE73-E59A-C162-93E3D5087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22" y="1417544"/>
            <a:ext cx="3658378" cy="2743783"/>
          </a:xfrm>
          <a:prstGeom prst="rect">
            <a:avLst/>
          </a:prstGeom>
        </p:spPr>
      </p:pic>
      <p:pic>
        <p:nvPicPr>
          <p:cNvPr id="8" name="Grafik 7" descr="Ein Bild, das draußen, Himmel, Schnee, Berg enthält.&#10;&#10;Automatisch generierte Beschreibung">
            <a:extLst>
              <a:ext uri="{FF2B5EF4-FFF2-40B4-BE49-F238E27FC236}">
                <a16:creationId xmlns:a16="http://schemas.microsoft.com/office/drawing/2014/main" id="{B98436EF-0F25-D32D-13A2-79BE8921EA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8" y="450141"/>
            <a:ext cx="3584182" cy="2688137"/>
          </a:xfrm>
          <a:prstGeom prst="rect">
            <a:avLst/>
          </a:prstGeom>
        </p:spPr>
      </p:pic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A63511ED-C420-8FDD-A288-0EFECD870D47}"/>
              </a:ext>
            </a:extLst>
          </p:cNvPr>
          <p:cNvSpPr/>
          <p:nvPr/>
        </p:nvSpPr>
        <p:spPr>
          <a:xfrm rot="1458068">
            <a:off x="3884426" y="2383087"/>
            <a:ext cx="1135204" cy="439172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B25F7FC-DB98-07FA-985A-AA7053321452}"/>
              </a:ext>
            </a:extLst>
          </p:cNvPr>
          <p:cNvSpPr txBox="1"/>
          <p:nvPr/>
        </p:nvSpPr>
        <p:spPr>
          <a:xfrm>
            <a:off x="583237" y="3330330"/>
            <a:ext cx="39879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>
                <a:solidFill>
                  <a:srgbClr val="777777"/>
                </a:solidFill>
                <a:effectLst/>
                <a:latin typeface="+mn-lt"/>
              </a:rPr>
              <a:t>​</a:t>
            </a:r>
            <a:r>
              <a:rPr lang="en-US" sz="1600" b="1" i="0">
                <a:solidFill>
                  <a:schemeClr val="tx1"/>
                </a:solidFill>
                <a:effectLst/>
                <a:latin typeface="+mn-lt"/>
              </a:rPr>
              <a:t>Winters deepest snowpack: 246 cm </a:t>
            </a:r>
            <a:r>
              <a:rPr lang="en-US" sz="1600" i="0">
                <a:solidFill>
                  <a:schemeClr val="tx1"/>
                </a:solidFill>
                <a:effectLst/>
                <a:latin typeface="+mn-lt"/>
              </a:rPr>
              <a:t>on March 22</a:t>
            </a:r>
            <a:br>
              <a:rPr lang="en-US" sz="1600">
                <a:solidFill>
                  <a:schemeClr val="tx1"/>
                </a:solidFill>
                <a:latin typeface="+mn-lt"/>
              </a:rPr>
            </a:br>
            <a:r>
              <a:rPr lang="en-US" sz="1600" b="1" i="0">
                <a:solidFill>
                  <a:schemeClr val="tx1"/>
                </a:solidFill>
                <a:effectLst/>
                <a:latin typeface="+mn-lt"/>
              </a:rPr>
              <a:t>Total snowfall this winter: 916 cm</a:t>
            </a:r>
            <a:endParaRPr lang="de-DE" sz="1600" b="1">
              <a:latin typeface="+mn-lt"/>
            </a:endParaRPr>
          </a:p>
        </p:txBody>
      </p:sp>
      <p:sp>
        <p:nvSpPr>
          <p:cNvPr id="2" name="Textfeld 23">
            <a:extLst>
              <a:ext uri="{FF2B5EF4-FFF2-40B4-BE49-F238E27FC236}">
                <a16:creationId xmlns:a16="http://schemas.microsoft.com/office/drawing/2014/main" id="{FDB2D06A-C217-0963-D568-FC34FEFE4A60}"/>
              </a:ext>
            </a:extLst>
          </p:cNvPr>
          <p:cNvSpPr txBox="1"/>
          <p:nvPr/>
        </p:nvSpPr>
        <p:spPr>
          <a:xfrm>
            <a:off x="4573363" y="4161517"/>
            <a:ext cx="103233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900" i="0" dirty="0">
                <a:latin typeface="+mn-lt"/>
                <a:cs typeface="Arial" panose="020B0604020202020204" pitchFamily="34" charset="0"/>
              </a:rPr>
              <a:t>Court: Ben Schmatz</a:t>
            </a:r>
          </a:p>
        </p:txBody>
      </p:sp>
      <p:sp>
        <p:nvSpPr>
          <p:cNvPr id="3" name="Textfeld 24">
            <a:extLst>
              <a:ext uri="{FF2B5EF4-FFF2-40B4-BE49-F238E27FC236}">
                <a16:creationId xmlns:a16="http://schemas.microsoft.com/office/drawing/2014/main" id="{293B43F3-79D0-4A5F-9BE0-B548A5CE14EC}"/>
              </a:ext>
            </a:extLst>
          </p:cNvPr>
          <p:cNvSpPr txBox="1"/>
          <p:nvPr/>
        </p:nvSpPr>
        <p:spPr>
          <a:xfrm>
            <a:off x="687468" y="3138278"/>
            <a:ext cx="116057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900" i="0" dirty="0">
                <a:latin typeface="+mn-lt"/>
                <a:cs typeface="Arial" panose="020B0604020202020204" pitchFamily="34" charset="0"/>
              </a:rPr>
              <a:t>Court: Isabelle Steinke</a:t>
            </a:r>
          </a:p>
        </p:txBody>
      </p:sp>
    </p:spTree>
    <p:extLst>
      <p:ext uri="{BB962C8B-B14F-4D97-AF65-F5344CB8AC3E}">
        <p14:creationId xmlns:p14="http://schemas.microsoft.com/office/powerpoint/2010/main" val="1201344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7">
            <a:extLst>
              <a:ext uri="{FF2B5EF4-FFF2-40B4-BE49-F238E27FC236}">
                <a16:creationId xmlns:a16="http://schemas.microsoft.com/office/drawing/2014/main" id="{21E59AF0-712D-7DB1-9B20-CF6D141410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502"/>
          <a:stretch/>
        </p:blipFill>
        <p:spPr>
          <a:xfrm rot="16200000">
            <a:off x="4592818" y="830653"/>
            <a:ext cx="3777731" cy="3068666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10B46A9-8109-0EA9-365B-89D3FD782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6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A3DCE3-79E3-BECD-CDBB-836137FE8B6F}"/>
              </a:ext>
            </a:extLst>
          </p:cNvPr>
          <p:cNvSpPr txBox="1"/>
          <p:nvPr/>
        </p:nvSpPr>
        <p:spPr>
          <a:xfrm>
            <a:off x="513932" y="45233"/>
            <a:ext cx="72417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Dataset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 |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Snowfall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observations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during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second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SAIL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winter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en-US" sz="1400" dirty="0">
              <a:solidFill>
                <a:srgbClr val="000000"/>
              </a:solidFill>
              <a:latin typeface="DejaVuSans-Bold"/>
            </a:endParaRPr>
          </a:p>
          <a:p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98436EF-0F25-D32D-13A2-79BE8921EA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501"/>
          <a:stretch/>
        </p:blipFill>
        <p:spPr>
          <a:xfrm rot="16200000">
            <a:off x="421152" y="830653"/>
            <a:ext cx="3777731" cy="3068666"/>
          </a:xfrm>
          <a:prstGeom prst="rect">
            <a:avLst/>
          </a:prstGeom>
        </p:spPr>
      </p:pic>
      <p:sp>
        <p:nvSpPr>
          <p:cNvPr id="9" name="Pfeil: nach rechts 8">
            <a:extLst>
              <a:ext uri="{FF2B5EF4-FFF2-40B4-BE49-F238E27FC236}">
                <a16:creationId xmlns:a16="http://schemas.microsoft.com/office/drawing/2014/main" id="{A63511ED-C420-8FDD-A288-0EFECD870D47}"/>
              </a:ext>
            </a:extLst>
          </p:cNvPr>
          <p:cNvSpPr/>
          <p:nvPr/>
        </p:nvSpPr>
        <p:spPr>
          <a:xfrm>
            <a:off x="3709787" y="2267081"/>
            <a:ext cx="1367179" cy="439172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2888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8437375" y="4788857"/>
            <a:ext cx="249425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de-DE" sz="1050" smtClean="0">
                <a:solidFill>
                  <a:srgbClr val="FF0000"/>
                </a:solidFill>
              </a:rPr>
              <a:pPr/>
              <a:t>7</a:t>
            </a:fld>
            <a:endParaRPr dirty="0">
              <a:solidFill>
                <a:srgbClr val="FF0000"/>
              </a:solidFill>
            </a:endParaRPr>
          </a:p>
        </p:txBody>
      </p:sp>
      <p:sp>
        <p:nvSpPr>
          <p:cNvPr id="617" name="Titel 1"/>
          <p:cNvSpPr txBox="1"/>
          <p:nvPr/>
        </p:nvSpPr>
        <p:spPr>
          <a:xfrm>
            <a:off x="0" y="474351"/>
            <a:ext cx="6171932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 anchor="ctr">
            <a:spAutoFit/>
          </a:bodyPr>
          <a:lstStyle>
            <a:lvl1pPr algn="ctr">
              <a:defRPr sz="2800" spc="-1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2000" b="1" dirty="0">
                <a:solidFill>
                  <a:schemeClr val="tx1"/>
                </a:solidFill>
                <a:latin typeface="+mj-lt"/>
              </a:rPr>
              <a:t>V</a:t>
            </a:r>
            <a:r>
              <a:rPr lang="de-DE" sz="2000" b="1" dirty="0">
                <a:solidFill>
                  <a:schemeClr val="tx1"/>
                </a:solidFill>
                <a:latin typeface="+mj-lt"/>
              </a:rPr>
              <a:t>IDEO</a:t>
            </a:r>
            <a:r>
              <a:rPr sz="2000" b="1" dirty="0">
                <a:solidFill>
                  <a:schemeClr val="tx1"/>
                </a:solidFill>
                <a:latin typeface="+mj-lt"/>
              </a:rPr>
              <a:t> I</a:t>
            </a:r>
            <a:r>
              <a:rPr lang="de-DE" sz="2000" b="1" dirty="0">
                <a:solidFill>
                  <a:schemeClr val="tx1"/>
                </a:solidFill>
                <a:latin typeface="+mj-lt"/>
              </a:rPr>
              <a:t>N</a:t>
            </a:r>
            <a:r>
              <a:rPr sz="2000" b="1" dirty="0">
                <a:solidFill>
                  <a:schemeClr val="tx1"/>
                </a:solidFill>
                <a:latin typeface="+mj-lt"/>
              </a:rPr>
              <a:t> S</a:t>
            </a:r>
            <a:r>
              <a:rPr lang="de-DE" sz="2000" b="1" dirty="0">
                <a:solidFill>
                  <a:schemeClr val="tx1"/>
                </a:solidFill>
                <a:latin typeface="+mj-lt"/>
              </a:rPr>
              <a:t>ITU SNOWFALL SENSOR </a:t>
            </a:r>
            <a:r>
              <a:rPr sz="2000" b="1" dirty="0">
                <a:solidFill>
                  <a:schemeClr val="tx1"/>
                </a:solidFill>
                <a:latin typeface="+mj-lt"/>
              </a:rPr>
              <a:t>(VISSS)</a:t>
            </a:r>
          </a:p>
        </p:txBody>
      </p:sp>
      <p:sp>
        <p:nvSpPr>
          <p:cNvPr id="618" name="Approach…"/>
          <p:cNvSpPr txBox="1"/>
          <p:nvPr/>
        </p:nvSpPr>
        <p:spPr>
          <a:xfrm>
            <a:off x="4939810" y="1002316"/>
            <a:ext cx="3976046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marL="286021" indent="-28575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 sz="1700" spc="-1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400" b="0" i="0" u="none" strike="noStrike" baseline="0" dirty="0">
                <a:latin typeface="+mn-lt"/>
              </a:rPr>
              <a:t>Two camera systems oriented at a 90° angle to the same measurement volume</a:t>
            </a:r>
          </a:p>
          <a:p>
            <a:pPr marL="286021" indent="-28575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 sz="1700" spc="-1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400" dirty="0">
                <a:latin typeface="+mn-lt"/>
                <a:sym typeface="Calibri"/>
              </a:rPr>
              <a:t>Captures Pictures of Snowflakes</a:t>
            </a:r>
          </a:p>
          <a:p>
            <a:pPr marL="286021" indent="-28575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 sz="1700" spc="-1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400" dirty="0">
                <a:latin typeface="+mn-lt"/>
                <a:sym typeface="Calibri"/>
              </a:rPr>
              <a:t>Other properties of particles are derived (Size, PSD, Complexity etc.)</a:t>
            </a:r>
          </a:p>
          <a:p>
            <a:pPr marL="286021" indent="-28575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 sz="1700" spc="-1">
                <a:latin typeface="Calibri"/>
                <a:ea typeface="Calibri"/>
                <a:cs typeface="Calibri"/>
                <a:sym typeface="Calibri"/>
              </a:defRPr>
            </a:pPr>
            <a:endParaRPr lang="en-US" sz="1400" b="0" i="0" u="none" strike="noStrike" baseline="0" dirty="0">
              <a:latin typeface="+mn-lt"/>
            </a:endParaRPr>
          </a:p>
          <a:p>
            <a:pPr marL="286021" indent="-28575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 sz="1700" spc="-1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400" dirty="0">
                <a:latin typeface="+mn-lt"/>
              </a:rPr>
              <a:t>Framerate: </a:t>
            </a:r>
            <a:r>
              <a:rPr lang="de-DE" sz="1400" b="0" i="0" u="none" strike="noStrike" baseline="0" dirty="0">
                <a:latin typeface="+mn-lt"/>
              </a:rPr>
              <a:t>250 Hz</a:t>
            </a:r>
            <a:endParaRPr lang="en-US" sz="1400" b="0" i="0" u="none" strike="noStrike" baseline="0" dirty="0">
              <a:latin typeface="+mn-lt"/>
            </a:endParaRPr>
          </a:p>
          <a:p>
            <a:pPr marL="286021" indent="-28575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 sz="1700" spc="-1">
                <a:latin typeface="Calibri"/>
                <a:ea typeface="Calibri"/>
                <a:cs typeface="Calibri"/>
                <a:sym typeface="Calibri"/>
              </a:defRPr>
            </a:pPr>
            <a:r>
              <a:rPr sz="1400" dirty="0">
                <a:latin typeface="+mn-lt"/>
              </a:rPr>
              <a:t>Measurement volume: approx. 8 x 8 x 6 cm</a:t>
            </a:r>
            <a:r>
              <a:rPr lang="de-DE" sz="1400" dirty="0">
                <a:latin typeface="+mn-lt"/>
              </a:rPr>
              <a:t> </a:t>
            </a:r>
          </a:p>
          <a:p>
            <a:pPr marL="286021" indent="-28575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 sz="1700" spc="-1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400" dirty="0">
                <a:latin typeface="+mn-lt"/>
                <a:sym typeface="Calibri"/>
              </a:rPr>
              <a:t>VISSS-minimum detection size of particles: 200 </a:t>
            </a:r>
            <a:r>
              <a:rPr lang="el-GR" sz="1400" dirty="0">
                <a:latin typeface="+mn-lt"/>
              </a:rPr>
              <a:t>μ</a:t>
            </a:r>
            <a:r>
              <a:rPr lang="en-US" sz="1400" dirty="0">
                <a:latin typeface="+mn-lt"/>
                <a:sym typeface="Calibri"/>
              </a:rPr>
              <a:t>m</a:t>
            </a:r>
          </a:p>
          <a:p>
            <a:pPr marL="286021" indent="-28575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 sz="1700" spc="-1">
                <a:latin typeface="Calibri"/>
                <a:ea typeface="Calibri"/>
                <a:cs typeface="Calibri"/>
                <a:sym typeface="Calibri"/>
              </a:defRPr>
            </a:pPr>
            <a:endParaRPr lang="en-US" sz="1400" dirty="0">
              <a:latin typeface="+mn-lt"/>
              <a:sym typeface="Calibri"/>
            </a:endParaRPr>
          </a:p>
          <a:p>
            <a:pPr marL="286021" indent="-285750">
              <a:buClr>
                <a:schemeClr val="accent1"/>
              </a:buClr>
              <a:buSzPct val="100000"/>
              <a:buFont typeface="Symbol" panose="05050102010706020507" pitchFamily="18" charset="2"/>
              <a:buChar char="-"/>
              <a:defRPr sz="1700" spc="-1"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1400" dirty="0">
                <a:latin typeface="+mn-lt"/>
                <a:sym typeface="Calibri"/>
              </a:rPr>
              <a:t>VISSS measurements since Nov 5, 2022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1065C848-D0D2-22AF-C7E2-60F64FBAFB12}"/>
              </a:ext>
            </a:extLst>
          </p:cNvPr>
          <p:cNvSpPr txBox="1"/>
          <p:nvPr/>
        </p:nvSpPr>
        <p:spPr>
          <a:xfrm>
            <a:off x="513932" y="45233"/>
            <a:ext cx="72417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Instruments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 |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Snowfall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observations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during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second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SAIL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winter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en-US" sz="1400" dirty="0">
              <a:solidFill>
                <a:srgbClr val="000000"/>
              </a:solidFill>
              <a:latin typeface="DejaVuSans-Bold"/>
            </a:endParaRPr>
          </a:p>
          <a:p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C468BF-44EB-DA37-7FEB-D37EC8767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33" t="21486" r="18000" b="12622"/>
          <a:stretch/>
        </p:blipFill>
        <p:spPr>
          <a:xfrm>
            <a:off x="342538" y="889849"/>
            <a:ext cx="4597272" cy="360983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78CE8B5-DBD0-8A0B-A949-03AD8540183D}"/>
              </a:ext>
            </a:extLst>
          </p:cNvPr>
          <p:cNvSpPr txBox="1"/>
          <p:nvPr/>
        </p:nvSpPr>
        <p:spPr>
          <a:xfrm>
            <a:off x="342538" y="4406455"/>
            <a:ext cx="4663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b="0" i="0" u="none" strike="noStrike" baseline="0" dirty="0">
                <a:latin typeface="NimbusRomNo9L-Regu"/>
              </a:rPr>
              <a:t>(Maahn et al., 2023) 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7618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9442BE-85D6-B88F-6582-8FA3734E1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43582BE0-97CE-412F-80F1-16DC6BED1781}" type="slidenum">
              <a:rPr lang="de-DE" altLang="de-DE" sz="1000" smtClean="0">
                <a:solidFill>
                  <a:srgbClr val="D841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8</a:t>
            </a:fld>
            <a:endParaRPr lang="de-DE" altLang="de-DE" sz="1000" dirty="0">
              <a:solidFill>
                <a:srgbClr val="D841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B29656E-C0A2-E21A-8CD7-06C1D9B177CD}"/>
              </a:ext>
            </a:extLst>
          </p:cNvPr>
          <p:cNvSpPr txBox="1"/>
          <p:nvPr/>
        </p:nvSpPr>
        <p:spPr>
          <a:xfrm>
            <a:off x="513932" y="45233"/>
            <a:ext cx="72417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Instruments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 |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Snowfall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observations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during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second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SAIL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winter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en-US" sz="1400" dirty="0">
              <a:solidFill>
                <a:srgbClr val="000000"/>
              </a:solidFill>
              <a:latin typeface="DejaVuSans-Bold"/>
            </a:endParaRPr>
          </a:p>
          <a:p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57CA4E2-298F-FC83-FA9B-F8A6EAA61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37" y="476120"/>
            <a:ext cx="8606763" cy="280604"/>
          </a:xfrm>
        </p:spPr>
        <p:txBody>
          <a:bodyPr>
            <a:normAutofit fontScale="90000"/>
          </a:bodyPr>
          <a:lstStyle/>
          <a:p>
            <a:r>
              <a:rPr lang="de-DE" dirty="0">
                <a:latin typeface="+mj-lt"/>
              </a:rPr>
              <a:t>Uni Leipzig RPG Dual-Pol Cloud Doppler 94 GHz Radar (LIMRAD94)</a:t>
            </a:r>
          </a:p>
        </p:txBody>
      </p:sp>
      <p:pic>
        <p:nvPicPr>
          <p:cNvPr id="2" name="Picture 1" descr="A picture containing snow, outdoor, sky, nature&#10;&#10;Description automatically generated">
            <a:extLst>
              <a:ext uri="{FF2B5EF4-FFF2-40B4-BE49-F238E27FC236}">
                <a16:creationId xmlns:a16="http://schemas.microsoft.com/office/drawing/2014/main" id="{1C215EA0-93ED-097A-D9AD-F4238DD8F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t="19504" r="12087" b="3647"/>
          <a:stretch/>
        </p:blipFill>
        <p:spPr>
          <a:xfrm>
            <a:off x="537237" y="837347"/>
            <a:ext cx="2715178" cy="3566161"/>
          </a:xfrm>
          <a:prstGeom prst="rect">
            <a:avLst/>
          </a:prstGeom>
        </p:spPr>
      </p:pic>
      <p:sp>
        <p:nvSpPr>
          <p:cNvPr id="3" name="Textfeld 23">
            <a:extLst>
              <a:ext uri="{FF2B5EF4-FFF2-40B4-BE49-F238E27FC236}">
                <a16:creationId xmlns:a16="http://schemas.microsoft.com/office/drawing/2014/main" id="{78A98A0A-D6C0-C727-BC02-3FF5AE8D6EED}"/>
              </a:ext>
            </a:extLst>
          </p:cNvPr>
          <p:cNvSpPr txBox="1"/>
          <p:nvPr/>
        </p:nvSpPr>
        <p:spPr>
          <a:xfrm>
            <a:off x="537237" y="4413464"/>
            <a:ext cx="103233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900" i="0" dirty="0">
                <a:latin typeface="+mn-lt"/>
                <a:cs typeface="Arial" panose="020B0604020202020204" pitchFamily="34" charset="0"/>
              </a:rPr>
              <a:t>Court: Ben Schmatz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CE218DF-4AAC-694E-9614-EBEFDB6057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3892" y="898214"/>
            <a:ext cx="4690379" cy="309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Scan </a:t>
            </a:r>
            <a:r>
              <a:rPr kumimoji="0" lang="de-DE" altLang="de-DE" sz="15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strategy</a:t>
            </a:r>
            <a:r>
              <a:rPr kumimoji="0" lang="de-DE" altLang="de-DE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: 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15 min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scan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cycle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with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vertically-pointing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mode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, RHIs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toward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the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KAZR,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constant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elevation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observation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at 40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degree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and an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hourly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wind PPI at 85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degree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15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Frequency</a:t>
            </a:r>
            <a:r>
              <a:rPr kumimoji="0" lang="de-DE" altLang="de-DE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: 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94 GHz ± 100 MHz (λ=3.19 mm)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Doppler </a:t>
            </a:r>
            <a:r>
              <a:rPr kumimoji="0" lang="de-DE" altLang="de-DE" sz="15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resolution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: 4.4/6.1 cm/s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Range </a:t>
            </a:r>
            <a:r>
              <a:rPr kumimoji="0" lang="de-DE" altLang="de-DE" sz="15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resolution</a:t>
            </a:r>
            <a:r>
              <a:rPr kumimoji="0" lang="de-DE" altLang="de-DE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: 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11.9/23.8 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15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Polarization</a:t>
            </a:r>
            <a:r>
              <a:rPr kumimoji="0" lang="de-DE" altLang="de-DE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: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simultaneous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-transmission-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simultaneous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-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reception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(STSR)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mode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radar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Antenna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: Bi-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static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Cassegrain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with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500 mm </a:t>
            </a:r>
            <a:r>
              <a:rPr kumimoji="0" lang="de-DE" altLang="de-DE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aperture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Beam Width: 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0.48°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de-DE" altLang="de-DE" sz="1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Sampling Rate: </a:t>
            </a:r>
            <a:r>
              <a:rPr kumimoji="0" lang="de-DE" altLang="de-DE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2.8 s</a:t>
            </a:r>
            <a:endParaRPr kumimoji="0" lang="de-DE" altLang="de-DE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241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7AE83-2842-473D-9460-C5B2A290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0" y="308933"/>
            <a:ext cx="6172200" cy="857251"/>
          </a:xfrm>
        </p:spPr>
        <p:txBody>
          <a:bodyPr>
            <a:normAutofit/>
          </a:bodyPr>
          <a:lstStyle/>
          <a:p>
            <a:r>
              <a:rPr lang="de-DE" sz="2400" dirty="0"/>
              <a:t>Data </a:t>
            </a:r>
            <a:r>
              <a:rPr lang="de-DE" sz="2400" dirty="0" err="1"/>
              <a:t>coverage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LIMRAD94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3957C-D69D-E254-0339-C018A015A3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3932" y="891074"/>
            <a:ext cx="9095874" cy="3820836"/>
          </a:xfrm>
        </p:spPr>
        <p:txBody>
          <a:bodyPr>
            <a:noAutofit/>
          </a:bodyPr>
          <a:lstStyle/>
          <a:p>
            <a:r>
              <a:rPr lang="de-DE" sz="1400" b="1" dirty="0"/>
              <a:t>15.11.2022 – 06.02.2023: Constant </a:t>
            </a:r>
            <a:r>
              <a:rPr lang="de-DE" sz="1400" b="1" dirty="0" err="1"/>
              <a:t>elevation</a:t>
            </a:r>
            <a:r>
              <a:rPr lang="de-DE" sz="1400" b="1" dirty="0"/>
              <a:t> </a:t>
            </a:r>
            <a:r>
              <a:rPr lang="de-DE" sz="1400" b="1" dirty="0" err="1"/>
              <a:t>measurements</a:t>
            </a:r>
            <a:r>
              <a:rPr lang="de-DE" sz="1400" b="1" dirty="0"/>
              <a:t> at 40° </a:t>
            </a:r>
            <a:r>
              <a:rPr lang="de-DE" sz="1400" b="1" dirty="0" err="1"/>
              <a:t>elevation</a:t>
            </a:r>
            <a:r>
              <a:rPr lang="de-DE" sz="1400" b="1" dirty="0"/>
              <a:t>. </a:t>
            </a:r>
          </a:p>
          <a:p>
            <a:pPr marL="0" indent="0"/>
            <a:r>
              <a:rPr lang="de-DE" sz="1400" dirty="0">
                <a:sym typeface="Wingdings" panose="05000000000000000000" pitchFamily="2" charset="2"/>
              </a:rPr>
              <a:t> </a:t>
            </a:r>
            <a:r>
              <a:rPr lang="de-DE" sz="1400" dirty="0"/>
              <a:t> Z (40°), KDP (40°), ZDR (40°), RHV (40°), </a:t>
            </a:r>
            <a:r>
              <a:rPr lang="de-DE" sz="1400" dirty="0" err="1"/>
              <a:t>PhiDP</a:t>
            </a:r>
            <a:r>
              <a:rPr lang="de-DE" sz="1400" dirty="0"/>
              <a:t> (40°), </a:t>
            </a:r>
            <a:r>
              <a:rPr lang="de-DE" sz="1400" dirty="0" err="1"/>
              <a:t>Slanted</a:t>
            </a:r>
            <a:r>
              <a:rPr lang="de-DE" sz="1400" dirty="0"/>
              <a:t> LWP (40°) </a:t>
            </a:r>
          </a:p>
          <a:p>
            <a:endParaRPr lang="de-DE" sz="1400" dirty="0"/>
          </a:p>
          <a:p>
            <a:r>
              <a:rPr lang="de-DE" sz="1400" b="1" dirty="0"/>
              <a:t>07.02.2023 - 17.04.2023: Scanning </a:t>
            </a:r>
            <a:r>
              <a:rPr lang="de-DE" sz="1400" b="1" dirty="0" err="1"/>
              <a:t>Measurements</a:t>
            </a:r>
            <a:r>
              <a:rPr lang="de-DE" sz="1400" b="1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scanning</a:t>
            </a:r>
            <a:r>
              <a:rPr lang="de-DE" sz="1400" dirty="0"/>
              <a:t> </a:t>
            </a:r>
            <a:r>
              <a:rPr lang="de-DE" sz="1400" dirty="0" err="1"/>
              <a:t>strategy</a:t>
            </a:r>
            <a:r>
              <a:rPr lang="de-DE" sz="1400" dirty="0"/>
              <a:t> </a:t>
            </a:r>
            <a:r>
              <a:rPr lang="de-DE" sz="1400" dirty="0" err="1"/>
              <a:t>explained</a:t>
            </a:r>
            <a:r>
              <a:rPr lang="de-DE" sz="1400" dirty="0"/>
              <a:t> on </a:t>
            </a:r>
            <a:r>
              <a:rPr lang="de-DE" sz="1400" dirty="0" err="1"/>
              <a:t>next</a:t>
            </a:r>
            <a:r>
              <a:rPr lang="de-DE" sz="1400" dirty="0"/>
              <a:t> </a:t>
            </a:r>
            <a:r>
              <a:rPr lang="de-DE" sz="1400" dirty="0" err="1"/>
              <a:t>slide</a:t>
            </a:r>
            <a:r>
              <a:rPr lang="de-DE" sz="1400" dirty="0"/>
              <a:t>.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400" dirty="0"/>
              <a:t>Z (0-90°), KDP (0-90°), ZDR (0-90°) , RHV (0-90°) , </a:t>
            </a:r>
            <a:r>
              <a:rPr lang="de-DE" sz="1400" dirty="0" err="1"/>
              <a:t>PhiDP</a:t>
            </a:r>
            <a:r>
              <a:rPr lang="de-DE" sz="1400" dirty="0"/>
              <a:t> (0-90°) , LWP (0-90°), LDR (90°) 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1400" dirty="0"/>
          </a:p>
          <a:p>
            <a:r>
              <a:rPr lang="de-DE" sz="1400" b="1" dirty="0"/>
              <a:t>17.04.2023 – 22.05.2023: Constant </a:t>
            </a:r>
            <a:r>
              <a:rPr lang="de-DE" sz="1400" b="1" dirty="0" err="1"/>
              <a:t>elevation</a:t>
            </a:r>
            <a:r>
              <a:rPr lang="de-DE" sz="1400" b="1" dirty="0"/>
              <a:t> </a:t>
            </a:r>
            <a:r>
              <a:rPr lang="de-DE" sz="1400" b="1" dirty="0" err="1"/>
              <a:t>measurements</a:t>
            </a:r>
            <a:r>
              <a:rPr lang="de-DE" sz="1400" b="1" dirty="0"/>
              <a:t> at 40° </a:t>
            </a:r>
            <a:r>
              <a:rPr lang="de-DE" sz="1400" b="1" dirty="0" err="1"/>
              <a:t>elevation</a:t>
            </a:r>
            <a:r>
              <a:rPr lang="de-DE" sz="1400" b="1" dirty="0"/>
              <a:t>.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400" dirty="0"/>
              <a:t>Z (40°), KDP (40°), ZDR (40°), RHV (40°), </a:t>
            </a:r>
            <a:r>
              <a:rPr lang="de-DE" sz="1400" dirty="0" err="1"/>
              <a:t>PhiDP</a:t>
            </a:r>
            <a:r>
              <a:rPr lang="de-DE" sz="1400" dirty="0"/>
              <a:t> (40°), </a:t>
            </a:r>
            <a:r>
              <a:rPr lang="de-DE" sz="1400" dirty="0" err="1"/>
              <a:t>Slanted</a:t>
            </a:r>
            <a:r>
              <a:rPr lang="de-DE" sz="1400" dirty="0"/>
              <a:t> LWP (40°)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1400" dirty="0"/>
          </a:p>
          <a:p>
            <a:r>
              <a:rPr lang="de-DE" sz="1400" b="1" dirty="0"/>
              <a:t>22.05.2023 – 30.05.2023: Scanning </a:t>
            </a:r>
            <a:r>
              <a:rPr lang="de-DE" sz="1400" b="1" dirty="0" err="1"/>
              <a:t>Measurements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scanning</a:t>
            </a:r>
            <a:r>
              <a:rPr lang="de-DE" sz="1400" dirty="0"/>
              <a:t> </a:t>
            </a:r>
            <a:r>
              <a:rPr lang="de-DE" sz="1400" dirty="0" err="1"/>
              <a:t>strategy</a:t>
            </a:r>
            <a:r>
              <a:rPr lang="de-DE" sz="1400" dirty="0"/>
              <a:t> </a:t>
            </a:r>
            <a:r>
              <a:rPr lang="de-DE" sz="1400" dirty="0" err="1"/>
              <a:t>explained</a:t>
            </a:r>
            <a:r>
              <a:rPr lang="de-DE" sz="1400" dirty="0"/>
              <a:t> on </a:t>
            </a:r>
            <a:r>
              <a:rPr lang="de-DE" sz="1400" dirty="0" err="1"/>
              <a:t>next</a:t>
            </a:r>
            <a:r>
              <a:rPr lang="de-DE" sz="1400" dirty="0"/>
              <a:t> </a:t>
            </a:r>
            <a:r>
              <a:rPr lang="de-DE" sz="1400" dirty="0" err="1"/>
              <a:t>slide</a:t>
            </a:r>
            <a:r>
              <a:rPr lang="de-DE" sz="1400" dirty="0"/>
              <a:t>.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de-DE" sz="1400" dirty="0"/>
              <a:t>Z (0-90°), KDP (0-90°), ZDR (0-90°) , RHV (0-90°) , </a:t>
            </a:r>
            <a:r>
              <a:rPr lang="de-DE" sz="1400" dirty="0" err="1"/>
              <a:t>PhiDP</a:t>
            </a:r>
            <a:r>
              <a:rPr lang="de-DE" sz="1400" dirty="0"/>
              <a:t> (0-90°) , LWP (0-90°), LDR (90°) </a:t>
            </a:r>
          </a:p>
          <a:p>
            <a:pPr>
              <a:buFont typeface="Wingdings" panose="05000000000000000000" pitchFamily="2" charset="2"/>
              <a:buChar char="à"/>
            </a:pPr>
            <a:endParaRPr lang="de-DE" sz="1400" dirty="0"/>
          </a:p>
          <a:p>
            <a:r>
              <a:rPr lang="de-DE" sz="1400" b="1" dirty="0"/>
              <a:t>30.05.2023 – 05.06.2023: </a:t>
            </a:r>
            <a:r>
              <a:rPr lang="de-DE" sz="1400" b="1" dirty="0" err="1"/>
              <a:t>Vertically</a:t>
            </a:r>
            <a:r>
              <a:rPr lang="de-DE" sz="1400" b="1" dirty="0"/>
              <a:t> </a:t>
            </a:r>
            <a:r>
              <a:rPr lang="de-DE" sz="1400" b="1" dirty="0" err="1"/>
              <a:t>poiting</a:t>
            </a:r>
            <a:r>
              <a:rPr lang="de-DE" sz="1400" b="1" dirty="0"/>
              <a:t> </a:t>
            </a:r>
            <a:r>
              <a:rPr lang="de-DE" sz="1400" b="1" dirty="0" err="1"/>
              <a:t>measurements</a:t>
            </a:r>
            <a:r>
              <a:rPr lang="de-DE" sz="1400" b="1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reflectivity</a:t>
            </a:r>
            <a:r>
              <a:rPr lang="de-DE" sz="1400" dirty="0"/>
              <a:t> </a:t>
            </a:r>
            <a:r>
              <a:rPr lang="de-DE" sz="1400" dirty="0" err="1"/>
              <a:t>calibration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disdrometer</a:t>
            </a:r>
            <a:endParaRPr lang="de-DE" sz="1400" dirty="0"/>
          </a:p>
          <a:p>
            <a:pPr marL="0" indent="0"/>
            <a:endParaRPr lang="de-DE" sz="1400" dirty="0"/>
          </a:p>
          <a:p>
            <a:endParaRPr lang="de-DE" sz="1400" dirty="0"/>
          </a:p>
          <a:p>
            <a:endParaRPr lang="de-DE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FA4935-87DC-F89C-F049-25849DC09B3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fld id="{86CB4B4D-7CA3-9044-876B-883B54F8677D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DA5FFAE-08DE-9244-0AB8-2A8E3F16B77D}"/>
              </a:ext>
            </a:extLst>
          </p:cNvPr>
          <p:cNvSpPr txBox="1"/>
          <p:nvPr/>
        </p:nvSpPr>
        <p:spPr>
          <a:xfrm>
            <a:off x="513932" y="45233"/>
            <a:ext cx="724178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400" b="1" dirty="0">
                <a:latin typeface="+mj-lt"/>
                <a:cs typeface="Arial" panose="020B0604020202020204" pitchFamily="34" charset="0"/>
              </a:rPr>
              <a:t>Instruments</a:t>
            </a:r>
            <a:r>
              <a:rPr lang="de-DE" sz="1400" dirty="0">
                <a:latin typeface="+mj-lt"/>
                <a:cs typeface="Arial" panose="020B0604020202020204" pitchFamily="34" charset="0"/>
              </a:rPr>
              <a:t> |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Snowfall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observations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during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the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second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SAIL </a:t>
            </a:r>
            <a:r>
              <a:rPr kumimoji="0" lang="de-DE" altLang="de-DE" sz="14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winter</a:t>
            </a:r>
            <a:r>
              <a:rPr kumimoji="0" lang="de-DE" altLang="de-DE" sz="14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endParaRPr lang="en-US" sz="1400" dirty="0">
              <a:solidFill>
                <a:srgbClr val="000000"/>
              </a:solidFill>
              <a:latin typeface="DejaVuSans-Bold"/>
            </a:endParaRPr>
          </a:p>
          <a:p>
            <a:endParaRPr lang="de-DE" sz="1400" i="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80869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1_UniLeipzig_PPT Vorlage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sterfoliensatz_16zu9.pptx" id="{BE3FD35D-68A3-4977-B178-CB40CB17A500}" vid="{1990A47A-F065-4C42-9865-ABC9926E583D}"/>
    </a:ext>
  </a:extLst>
</a:theme>
</file>

<file path=ppt/theme/theme2.xml><?xml version="1.0" encoding="utf-8"?>
<a:theme xmlns:a="http://schemas.openxmlformats.org/drawingml/2006/main" name="Master2_UniLeipzig_PPT Vorlage">
  <a:themeElements>
    <a:clrScheme name="Universität Leipzig">
      <a:dk1>
        <a:sysClr val="windowText" lastClr="000000"/>
      </a:dk1>
      <a:lt1>
        <a:sysClr val="window" lastClr="FFFFFF"/>
      </a:lt1>
      <a:dk2>
        <a:srgbClr val="262A31"/>
      </a:dk2>
      <a:lt2>
        <a:srgbClr val="FFFFFF"/>
      </a:lt2>
      <a:accent1>
        <a:srgbClr val="B02F2C"/>
      </a:accent1>
      <a:accent2>
        <a:srgbClr val="D64242"/>
      </a:accent2>
      <a:accent3>
        <a:srgbClr val="8AC2D1"/>
      </a:accent3>
      <a:accent4>
        <a:srgbClr val="262A31"/>
      </a:accent4>
      <a:accent5>
        <a:srgbClr val="EA9E9E"/>
      </a:accent5>
      <a:accent6>
        <a:srgbClr val="C9C9C9"/>
      </a:accent6>
      <a:hlink>
        <a:srgbClr val="B02F2C"/>
      </a:hlink>
      <a:folHlink>
        <a:srgbClr val="E06E6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i="0" smtClean="0">
            <a:latin typeface="+mn-lt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usterfoliensatz_16zu9.pptx" id="{BE3FD35D-68A3-4977-B178-CB40CB17A500}" vid="{0AE4AF98-E0AF-4E0D-850E-3FE2563B5C03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Musterfoliensatz_16zu9</Template>
  <TotalTime>0</TotalTime>
  <Words>1034</Words>
  <Application>Microsoft Office PowerPoint</Application>
  <PresentationFormat>Bildschirmpräsentation (16:9)</PresentationFormat>
  <Paragraphs>142</Paragraphs>
  <Slides>17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17</vt:i4>
      </vt:variant>
    </vt:vector>
  </HeadingPairs>
  <TitlesOfParts>
    <vt:vector size="30" baseType="lpstr">
      <vt:lpstr>Arial</vt:lpstr>
      <vt:lpstr>Arial Unicode MS</vt:lpstr>
      <vt:lpstr>Calibri</vt:lpstr>
      <vt:lpstr>DejaVuSans-Bold</vt:lpstr>
      <vt:lpstr>Futura</vt:lpstr>
      <vt:lpstr>LiberationSans</vt:lpstr>
      <vt:lpstr>NimbusRomNo9L-Regu</vt:lpstr>
      <vt:lpstr>NimbusSanL-Bold</vt:lpstr>
      <vt:lpstr>NimbusSanL-Regu</vt:lpstr>
      <vt:lpstr>Symbol</vt:lpstr>
      <vt:lpstr>Wingdings</vt:lpstr>
      <vt:lpstr>Master1_UniLeipzig_PPT Vorlage</vt:lpstr>
      <vt:lpstr>Master2_UniLeipzig_PPT Vorlage</vt:lpstr>
      <vt:lpstr>Snowfall observations during the second SAIL winter with dual-pol W-band radar and Video in-situ snowfall sensor (VISSS)</vt:lpstr>
      <vt:lpstr>THE corsipp Campaign (Nov 15, 2022 – June 6, 2023)</vt:lpstr>
      <vt:lpstr>PowerPoint-Präsentation</vt:lpstr>
      <vt:lpstr>RESEARCH QUESTIONS</vt:lpstr>
      <vt:lpstr>PowerPoint-Präsentation</vt:lpstr>
      <vt:lpstr>PowerPoint-Präsentation</vt:lpstr>
      <vt:lpstr>PowerPoint-Präsentation</vt:lpstr>
      <vt:lpstr>Uni Leipzig RPG Dual-Pol Cloud Doppler 94 GHz Radar (LIMRAD94)</vt:lpstr>
      <vt:lpstr>Data coverage of LIMRAD94</vt:lpstr>
      <vt:lpstr>PowerPoint-Präsentation</vt:lpstr>
      <vt:lpstr>PowerPoint-Präsentation</vt:lpstr>
      <vt:lpstr>PowerPoint-Präsentation</vt:lpstr>
      <vt:lpstr>PowerPoint-Präsentation</vt:lpstr>
      <vt:lpstr>W-Band CEL 40°</vt:lpstr>
      <vt:lpstr>PowerPoint-Präsentation</vt:lpstr>
      <vt:lpstr>Application of Cloudnet Retrievals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Characterization of orography-influenced riming and secondary ice production and their effects on precipitation rates using radar polarimetry and Doppler spectra</dc:title>
  <dc:creator>Anton Kötsche</dc:creator>
  <cp:lastModifiedBy>Anton Kötsche</cp:lastModifiedBy>
  <cp:revision>25</cp:revision>
  <cp:lastPrinted>2017-09-28T12:33:25Z</cp:lastPrinted>
  <dcterms:created xsi:type="dcterms:W3CDTF">2023-06-29T12:48:35Z</dcterms:created>
  <dcterms:modified xsi:type="dcterms:W3CDTF">2023-10-31T21:06:56Z</dcterms:modified>
</cp:coreProperties>
</file>